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4"/>
  </p:notesMasterIdLst>
  <p:sldIdLst>
    <p:sldId id="256" r:id="rId2"/>
    <p:sldId id="264" r:id="rId3"/>
    <p:sldId id="333" r:id="rId4"/>
    <p:sldId id="334" r:id="rId5"/>
    <p:sldId id="270" r:id="rId6"/>
    <p:sldId id="337" r:id="rId7"/>
    <p:sldId id="331" r:id="rId8"/>
    <p:sldId id="328" r:id="rId9"/>
    <p:sldId id="336" r:id="rId10"/>
    <p:sldId id="262" r:id="rId11"/>
    <p:sldId id="338" r:id="rId12"/>
    <p:sldId id="339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PUser" initials="E" lastIdx="3" clrIdx="0">
    <p:extLst>
      <p:ext uri="{19B8F6BF-5375-455C-9EA6-DF929625EA0E}">
        <p15:presenceInfo xmlns:p15="http://schemas.microsoft.com/office/powerpoint/2012/main" userId="EP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7" d="100"/>
          <a:sy n="77" d="100"/>
        </p:scale>
        <p:origin x="3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b="1" baseline="0" dirty="0" smtClean="0"/>
              <a:t>% of sites at different SPI-RRT levels during national audits in 2019 (n = 109) and 2023 (n = 256)</a:t>
            </a:r>
            <a:endParaRPr lang="en-GB" b="1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Sheet1!$I$7</c:f>
              <c:strCache>
                <c:ptCount val="1"/>
                <c:pt idx="0">
                  <c:v>2019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Sheet1!$F$8:$F$12</c:f>
              <c:strCache>
                <c:ptCount val="5"/>
                <c:pt idx="0">
                  <c:v>Level 0</c:v>
                </c:pt>
                <c:pt idx="1">
                  <c:v>Level 1</c:v>
                </c:pt>
                <c:pt idx="2">
                  <c:v>Level 2</c:v>
                </c:pt>
                <c:pt idx="3">
                  <c:v>Level 3</c:v>
                </c:pt>
                <c:pt idx="4">
                  <c:v>Level 4</c:v>
                </c:pt>
              </c:strCache>
            </c:strRef>
          </c:cat>
          <c:val>
            <c:numRef>
              <c:f>Sheet1!$I$8:$I$12</c:f>
              <c:numCache>
                <c:formatCode>0%</c:formatCode>
                <c:ptCount val="5"/>
                <c:pt idx="0">
                  <c:v>0.01</c:v>
                </c:pt>
                <c:pt idx="1">
                  <c:v>0.15</c:v>
                </c:pt>
                <c:pt idx="2">
                  <c:v>0.62</c:v>
                </c:pt>
                <c:pt idx="3">
                  <c:v>0.14000000000000001</c:v>
                </c:pt>
                <c:pt idx="4">
                  <c:v>7.0000000000000007E-2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A78-4E8F-AE81-CB9928119BF7}"/>
            </c:ext>
          </c:extLst>
        </c:ser>
        <c:ser>
          <c:idx val="1"/>
          <c:order val="1"/>
          <c:tx>
            <c:strRef>
              <c:f>Sheet1!$J$7</c:f>
              <c:strCache>
                <c:ptCount val="1"/>
                <c:pt idx="0">
                  <c:v>2023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5.5673908292719627E-2"/>
                  <c:y val="-9.5069564429000677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1A78-4E8F-AE81-CB9928119BF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Sheet1!$F$8:$F$12</c:f>
              <c:strCache>
                <c:ptCount val="5"/>
                <c:pt idx="0">
                  <c:v>Level 0</c:v>
                </c:pt>
                <c:pt idx="1">
                  <c:v>Level 1</c:v>
                </c:pt>
                <c:pt idx="2">
                  <c:v>Level 2</c:v>
                </c:pt>
                <c:pt idx="3">
                  <c:v>Level 3</c:v>
                </c:pt>
                <c:pt idx="4">
                  <c:v>Level 4</c:v>
                </c:pt>
              </c:strCache>
            </c:strRef>
          </c:cat>
          <c:val>
            <c:numRef>
              <c:f>Sheet1!$J$8:$J$12</c:f>
              <c:numCache>
                <c:formatCode>0%</c:formatCode>
                <c:ptCount val="5"/>
                <c:pt idx="0">
                  <c:v>0</c:v>
                </c:pt>
                <c:pt idx="1">
                  <c:v>0.06</c:v>
                </c:pt>
                <c:pt idx="2">
                  <c:v>0.39</c:v>
                </c:pt>
                <c:pt idx="3">
                  <c:v>0.34</c:v>
                </c:pt>
                <c:pt idx="4">
                  <c:v>0.21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A78-4E8F-AE81-CB9928119B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70751024"/>
        <c:axId val="870748112"/>
      </c:lineChart>
      <c:catAx>
        <c:axId val="87075102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dirty="0" smtClean="0"/>
                  <a:t>SPI-RRT</a:t>
                </a:r>
                <a:r>
                  <a:rPr lang="en-GB" baseline="0" dirty="0" smtClean="0"/>
                  <a:t> levels </a:t>
                </a:r>
                <a:endParaRPr lang="en-GB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70748112"/>
        <c:crosses val="autoZero"/>
        <c:auto val="1"/>
        <c:lblAlgn val="ctr"/>
        <c:lblOffset val="100"/>
        <c:noMultiLvlLbl val="0"/>
      </c:catAx>
      <c:valAx>
        <c:axId val="8707481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dirty="0" smtClean="0"/>
                  <a:t>Percentage </a:t>
                </a:r>
                <a:endParaRPr lang="en-GB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707510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accent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b="1" dirty="0" smtClean="0"/>
              <a:t>% SPI-RRT Scores per quality essential element for</a:t>
            </a:r>
            <a:r>
              <a:rPr lang="en-GB" b="1" baseline="0" dirty="0" smtClean="0"/>
              <a:t> national audits in 2019 (n = 109) and 2023 (n =256</a:t>
            </a:r>
            <a:r>
              <a:rPr lang="en-GB" baseline="0" dirty="0" smtClean="0"/>
              <a:t>)</a:t>
            </a:r>
            <a:endParaRPr lang="en-GB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05021558905295"/>
          <c:y val="0.23144116134818746"/>
          <c:w val="0.60673254524386178"/>
          <c:h val="0.68556034514328623"/>
        </c:manualLayout>
      </c:layout>
      <c:radarChart>
        <c:radarStyle val="marker"/>
        <c:varyColors val="0"/>
        <c:ser>
          <c:idx val="0"/>
          <c:order val="0"/>
          <c:tx>
            <c:strRef>
              <c:f>'[facility-report-v624-May-2024-18-09-02.xlsx]Sheet1'!$G$167</c:f>
              <c:strCache>
                <c:ptCount val="1"/>
                <c:pt idx="0">
                  <c:v>2019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'[facility-report-v624-May-2024-18-09-02.xlsx]Sheet1'!$H$166:$N$166</c:f>
              <c:strCache>
                <c:ptCount val="7"/>
                <c:pt idx="0">
                  <c:v>Personnel &amp; Training Certification</c:v>
                </c:pt>
                <c:pt idx="1">
                  <c:v>Physical Facility</c:v>
                </c:pt>
                <c:pt idx="2">
                  <c:v>Safety</c:v>
                </c:pt>
                <c:pt idx="3">
                  <c:v>Pre-testing Phase </c:v>
                </c:pt>
                <c:pt idx="4">
                  <c:v>Testing phase</c:v>
                </c:pt>
                <c:pt idx="5">
                  <c:v>Post-testing phase </c:v>
                </c:pt>
                <c:pt idx="6">
                  <c:v>EQA and site supervision</c:v>
                </c:pt>
              </c:strCache>
            </c:strRef>
          </c:cat>
          <c:val>
            <c:numRef>
              <c:f>'[facility-report-v624-May-2024-18-09-02.xlsx]Sheet1'!$H$167:$N$167</c:f>
              <c:numCache>
                <c:formatCode>General</c:formatCode>
                <c:ptCount val="7"/>
                <c:pt idx="0">
                  <c:v>82</c:v>
                </c:pt>
                <c:pt idx="1">
                  <c:v>77</c:v>
                </c:pt>
                <c:pt idx="2">
                  <c:v>49</c:v>
                </c:pt>
                <c:pt idx="3">
                  <c:v>70</c:v>
                </c:pt>
                <c:pt idx="4">
                  <c:v>46</c:v>
                </c:pt>
                <c:pt idx="5">
                  <c:v>86</c:v>
                </c:pt>
                <c:pt idx="6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4AD-465A-8DF2-F1DD409E8600}"/>
            </c:ext>
          </c:extLst>
        </c:ser>
        <c:ser>
          <c:idx val="1"/>
          <c:order val="1"/>
          <c:tx>
            <c:strRef>
              <c:f>'[facility-report-v624-May-2024-18-09-02.xlsx]Sheet1'!$G$168</c:f>
              <c:strCache>
                <c:ptCount val="1"/>
                <c:pt idx="0">
                  <c:v>2023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'[facility-report-v624-May-2024-18-09-02.xlsx]Sheet1'!$H$166:$N$166</c:f>
              <c:strCache>
                <c:ptCount val="7"/>
                <c:pt idx="0">
                  <c:v>Personnel &amp; Training Certification</c:v>
                </c:pt>
                <c:pt idx="1">
                  <c:v>Physical Facility</c:v>
                </c:pt>
                <c:pt idx="2">
                  <c:v>Safety</c:v>
                </c:pt>
                <c:pt idx="3">
                  <c:v>Pre-testing Phase </c:v>
                </c:pt>
                <c:pt idx="4">
                  <c:v>Testing phase</c:v>
                </c:pt>
                <c:pt idx="5">
                  <c:v>Post-testing phase </c:v>
                </c:pt>
                <c:pt idx="6">
                  <c:v>EQA and site supervision</c:v>
                </c:pt>
              </c:strCache>
            </c:strRef>
          </c:cat>
          <c:val>
            <c:numRef>
              <c:f>'[facility-report-v624-May-2024-18-09-02.xlsx]Sheet1'!$H$168:$N$168</c:f>
              <c:numCache>
                <c:formatCode>0</c:formatCode>
                <c:ptCount val="7"/>
                <c:pt idx="0">
                  <c:v>80.789473684210506</c:v>
                </c:pt>
                <c:pt idx="1">
                  <c:v>86.381578947368425</c:v>
                </c:pt>
                <c:pt idx="2">
                  <c:v>81.64473684210526</c:v>
                </c:pt>
                <c:pt idx="3">
                  <c:v>86.766194331983812</c:v>
                </c:pt>
                <c:pt idx="4">
                  <c:v>75.804093567251456</c:v>
                </c:pt>
                <c:pt idx="5">
                  <c:v>84.247076023391813</c:v>
                </c:pt>
                <c:pt idx="6">
                  <c:v>66.735197368421055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4AD-465A-8DF2-F1DD409E86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95809119"/>
        <c:axId val="695797055"/>
      </c:radarChart>
      <c:catAx>
        <c:axId val="6958091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5797055"/>
        <c:crosses val="autoZero"/>
        <c:auto val="1"/>
        <c:lblAlgn val="ctr"/>
        <c:lblOffset val="100"/>
        <c:noMultiLvlLbl val="0"/>
      </c:catAx>
      <c:valAx>
        <c:axId val="6957970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580911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42246999905508836"/>
          <c:y val="0.89610733401232523"/>
          <c:w val="0.25611581632906799"/>
          <c:h val="4.484820303964318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accent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06-05T08:33:13.805" idx="3">
    <p:pos x="10" y="10"/>
    <p:text>Do you need to develop a standardized checklist to address the defiiciency identified?</p:text>
    <p:extLst>
      <p:ext uri="{C676402C-5697-4E1C-873F-D02D1690AC5C}">
        <p15:threadingInfo xmlns:p15="http://schemas.microsoft.com/office/powerpoint/2012/main" timeZoneBias="24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27EA56-180D-4A89-868A-0B5A4065C47A}" type="doc">
      <dgm:prSet loTypeId="urn:microsoft.com/office/officeart/2016/7/layout/VerticalDownArrowProcess" loCatId="process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DB4E032E-3A45-46FD-B479-A8D550AE4E4E}">
      <dgm:prSet custT="1"/>
      <dgm:spPr>
        <a:solidFill>
          <a:srgbClr val="002060"/>
        </a:solidFill>
      </dgm:spPr>
      <dgm:t>
        <a:bodyPr/>
        <a:lstStyle/>
        <a:p>
          <a:r>
            <a:rPr lang="en-US" sz="1600" dirty="0"/>
            <a:t>Training of </a:t>
          </a:r>
          <a:r>
            <a:rPr lang="en-US" sz="1600" dirty="0" smtClean="0"/>
            <a:t>TOTs </a:t>
          </a:r>
          <a:endParaRPr lang="en-US" sz="1600" dirty="0"/>
        </a:p>
      </dgm:t>
    </dgm:pt>
    <dgm:pt modelId="{A8905779-1442-476F-87C8-2D5F2739B1D2}" type="parTrans" cxnId="{3441AE78-0333-4382-8D4B-53273C507A89}">
      <dgm:prSet/>
      <dgm:spPr/>
      <dgm:t>
        <a:bodyPr/>
        <a:lstStyle/>
        <a:p>
          <a:endParaRPr lang="en-US" sz="1600"/>
        </a:p>
      </dgm:t>
    </dgm:pt>
    <dgm:pt modelId="{5DF7ACB0-38A4-408D-9279-A60231F8C517}" type="sibTrans" cxnId="{3441AE78-0333-4382-8D4B-53273C507A89}">
      <dgm:prSet/>
      <dgm:spPr/>
      <dgm:t>
        <a:bodyPr/>
        <a:lstStyle/>
        <a:p>
          <a:endParaRPr lang="en-US" sz="1600"/>
        </a:p>
      </dgm:t>
    </dgm:pt>
    <dgm:pt modelId="{E9D4BA06-22DB-4977-8B6B-100D28FAFBAD}">
      <dgm:prSet custT="1"/>
      <dgm:spPr>
        <a:solidFill>
          <a:srgbClr val="002060"/>
        </a:solidFill>
      </dgm:spPr>
      <dgm:t>
        <a:bodyPr/>
        <a:lstStyle/>
        <a:p>
          <a:r>
            <a:rPr lang="en-US" sz="1600" dirty="0"/>
            <a:t>Development of training plan </a:t>
          </a:r>
        </a:p>
      </dgm:t>
    </dgm:pt>
    <dgm:pt modelId="{0DE93E43-A106-49F4-A9C1-7315A1C444B1}" type="parTrans" cxnId="{6D19797D-7ED6-438D-9E17-0914E9122687}">
      <dgm:prSet/>
      <dgm:spPr/>
      <dgm:t>
        <a:bodyPr/>
        <a:lstStyle/>
        <a:p>
          <a:endParaRPr lang="en-US" sz="1600"/>
        </a:p>
      </dgm:t>
    </dgm:pt>
    <dgm:pt modelId="{865671FF-C017-45EF-AF3B-AD34303FE068}" type="sibTrans" cxnId="{6D19797D-7ED6-438D-9E17-0914E9122687}">
      <dgm:prSet/>
      <dgm:spPr/>
      <dgm:t>
        <a:bodyPr/>
        <a:lstStyle/>
        <a:p>
          <a:endParaRPr lang="en-US" sz="1600"/>
        </a:p>
      </dgm:t>
    </dgm:pt>
    <dgm:pt modelId="{B16B9A9B-66C1-405C-8E9D-DB7038644DE9}">
      <dgm:prSet custT="1"/>
      <dgm:spPr/>
      <dgm:t>
        <a:bodyPr/>
        <a:lstStyle/>
        <a:p>
          <a:r>
            <a:rPr lang="en-US" sz="1600" dirty="0"/>
            <a:t>Training needs based on gaps identified through CQI projects and program needs </a:t>
          </a:r>
        </a:p>
      </dgm:t>
    </dgm:pt>
    <dgm:pt modelId="{54817B37-0A31-4A0A-8691-FEA09AAD1078}" type="parTrans" cxnId="{15B79348-6715-4D8A-96F8-6D87D9E87BB0}">
      <dgm:prSet/>
      <dgm:spPr/>
      <dgm:t>
        <a:bodyPr/>
        <a:lstStyle/>
        <a:p>
          <a:endParaRPr lang="en-US" sz="1600"/>
        </a:p>
      </dgm:t>
    </dgm:pt>
    <dgm:pt modelId="{263E91E5-812C-4C63-84A4-186C3C4FFF47}" type="sibTrans" cxnId="{15B79348-6715-4D8A-96F8-6D87D9E87BB0}">
      <dgm:prSet/>
      <dgm:spPr/>
      <dgm:t>
        <a:bodyPr/>
        <a:lstStyle/>
        <a:p>
          <a:endParaRPr lang="en-US" sz="1600"/>
        </a:p>
      </dgm:t>
    </dgm:pt>
    <dgm:pt modelId="{BC8F0141-448F-4951-BAE9-D86C2290E158}">
      <dgm:prSet custT="1"/>
      <dgm:spPr>
        <a:solidFill>
          <a:srgbClr val="002060"/>
        </a:solidFill>
      </dgm:spPr>
      <dgm:t>
        <a:bodyPr/>
        <a:lstStyle/>
        <a:p>
          <a:r>
            <a:rPr lang="en-US" sz="1600" dirty="0"/>
            <a:t>TOTs deliver competency-based training </a:t>
          </a:r>
        </a:p>
      </dgm:t>
    </dgm:pt>
    <dgm:pt modelId="{08F01A5B-BC2D-48C6-8337-56BC95CFA344}" type="parTrans" cxnId="{C1F5037D-2EE2-4009-86C2-81912CAB2524}">
      <dgm:prSet/>
      <dgm:spPr/>
      <dgm:t>
        <a:bodyPr/>
        <a:lstStyle/>
        <a:p>
          <a:endParaRPr lang="en-US" sz="1600"/>
        </a:p>
      </dgm:t>
    </dgm:pt>
    <dgm:pt modelId="{B71A5468-791E-449B-95CF-ABF8A487464A}" type="sibTrans" cxnId="{C1F5037D-2EE2-4009-86C2-81912CAB2524}">
      <dgm:prSet/>
      <dgm:spPr/>
      <dgm:t>
        <a:bodyPr/>
        <a:lstStyle/>
        <a:p>
          <a:endParaRPr lang="en-US" sz="1600"/>
        </a:p>
      </dgm:t>
    </dgm:pt>
    <dgm:pt modelId="{A622B7CC-D50F-4C23-BA6B-3F77C6119E17}">
      <dgm:prSet custT="1"/>
      <dgm:spPr/>
      <dgm:t>
        <a:bodyPr/>
        <a:lstStyle/>
        <a:p>
          <a:r>
            <a:rPr lang="en-US" sz="1600" dirty="0"/>
            <a:t>Testers not attaining competency are followed, retrained and reassessed by assigned master Trainer.  </a:t>
          </a:r>
        </a:p>
      </dgm:t>
    </dgm:pt>
    <dgm:pt modelId="{806510B1-93DD-4878-BA7D-47F80E46F10F}" type="parTrans" cxnId="{738AADEE-89A7-4A2F-B36E-452CB3D03361}">
      <dgm:prSet/>
      <dgm:spPr/>
      <dgm:t>
        <a:bodyPr/>
        <a:lstStyle/>
        <a:p>
          <a:endParaRPr lang="en-US" sz="1600"/>
        </a:p>
      </dgm:t>
    </dgm:pt>
    <dgm:pt modelId="{6757C5A0-3FFC-42CB-B6D2-4F629CC0A762}" type="sibTrans" cxnId="{738AADEE-89A7-4A2F-B36E-452CB3D03361}">
      <dgm:prSet/>
      <dgm:spPr/>
      <dgm:t>
        <a:bodyPr/>
        <a:lstStyle/>
        <a:p>
          <a:endParaRPr lang="en-US" sz="1600"/>
        </a:p>
      </dgm:t>
    </dgm:pt>
    <dgm:pt modelId="{132C43AB-1C0C-429A-84AE-AB019BA13E02}">
      <dgm:prSet custT="1"/>
      <dgm:spPr>
        <a:solidFill>
          <a:srgbClr val="002060"/>
        </a:solidFill>
      </dgm:spPr>
      <dgm:t>
        <a:bodyPr/>
        <a:lstStyle/>
        <a:p>
          <a:r>
            <a:rPr lang="en-US" sz="1600" dirty="0"/>
            <a:t>Mentorship, and site support towards site accreditation</a:t>
          </a:r>
        </a:p>
      </dgm:t>
    </dgm:pt>
    <dgm:pt modelId="{77C59B59-6C4E-449A-A189-9E313DED34EA}" type="parTrans" cxnId="{217A4D65-98A0-444D-B71F-C1B5E8AE8321}">
      <dgm:prSet/>
      <dgm:spPr/>
      <dgm:t>
        <a:bodyPr/>
        <a:lstStyle/>
        <a:p>
          <a:endParaRPr lang="en-US" sz="1600"/>
        </a:p>
      </dgm:t>
    </dgm:pt>
    <dgm:pt modelId="{A41C3AC6-9EE8-41DD-886E-4AE4DC1B9737}" type="sibTrans" cxnId="{217A4D65-98A0-444D-B71F-C1B5E8AE8321}">
      <dgm:prSet/>
      <dgm:spPr/>
      <dgm:t>
        <a:bodyPr/>
        <a:lstStyle/>
        <a:p>
          <a:endParaRPr lang="en-US" sz="1600"/>
        </a:p>
      </dgm:t>
    </dgm:pt>
    <dgm:pt modelId="{99D6EA67-0DA7-49FE-A056-CEF3C3DCEE72}">
      <dgm:prSet custT="1"/>
      <dgm:spPr/>
      <dgm:t>
        <a:bodyPr/>
        <a:lstStyle/>
        <a:p>
          <a:r>
            <a:rPr lang="en-US" sz="1600" dirty="0"/>
            <a:t>Data management</a:t>
          </a:r>
        </a:p>
      </dgm:t>
    </dgm:pt>
    <dgm:pt modelId="{D0D3B6B8-87A8-4296-AA5F-C43631486CAB}" type="parTrans" cxnId="{58FFAB52-8C60-4841-B242-4442F093ADA6}">
      <dgm:prSet/>
      <dgm:spPr/>
      <dgm:t>
        <a:bodyPr/>
        <a:lstStyle/>
        <a:p>
          <a:endParaRPr lang="en-US" sz="1600"/>
        </a:p>
      </dgm:t>
    </dgm:pt>
    <dgm:pt modelId="{7147A630-04F7-439C-BA31-D6A48225AE4C}" type="sibTrans" cxnId="{58FFAB52-8C60-4841-B242-4442F093ADA6}">
      <dgm:prSet/>
      <dgm:spPr/>
      <dgm:t>
        <a:bodyPr/>
        <a:lstStyle/>
        <a:p>
          <a:endParaRPr lang="en-US" sz="1600"/>
        </a:p>
      </dgm:t>
    </dgm:pt>
    <dgm:pt modelId="{59C79B2F-F5CA-4C9E-84AC-57725403B4A7}">
      <dgm:prSet custT="1"/>
      <dgm:spPr/>
      <dgm:t>
        <a:bodyPr/>
        <a:lstStyle/>
        <a:p>
          <a:r>
            <a:rPr lang="en-US" sz="1600" dirty="0" smtClean="0"/>
            <a:t>RHTCQI – PT, QC </a:t>
          </a:r>
          <a:endParaRPr lang="en-US" sz="1600" dirty="0"/>
        </a:p>
      </dgm:t>
    </dgm:pt>
    <dgm:pt modelId="{478A8912-DD98-4500-AB58-D7EC9924FD5C}" type="parTrans" cxnId="{52C7F87C-2CC5-40D0-9FA3-D49734BA6B8E}">
      <dgm:prSet/>
      <dgm:spPr/>
      <dgm:t>
        <a:bodyPr/>
        <a:lstStyle/>
        <a:p>
          <a:endParaRPr lang="en-US" sz="1600"/>
        </a:p>
      </dgm:t>
    </dgm:pt>
    <dgm:pt modelId="{DACFDDCD-E661-4FBB-BF23-4E54D7C5312A}" type="sibTrans" cxnId="{52C7F87C-2CC5-40D0-9FA3-D49734BA6B8E}">
      <dgm:prSet/>
      <dgm:spPr/>
      <dgm:t>
        <a:bodyPr/>
        <a:lstStyle/>
        <a:p>
          <a:endParaRPr lang="en-US" sz="1600"/>
        </a:p>
      </dgm:t>
    </dgm:pt>
    <dgm:pt modelId="{F0A582E8-F109-45F6-8717-E9F052F6C79F}">
      <dgm:prSet custT="1"/>
      <dgm:spPr>
        <a:solidFill>
          <a:srgbClr val="002060"/>
        </a:solidFill>
      </dgm:spPr>
      <dgm:t>
        <a:bodyPr/>
        <a:lstStyle/>
        <a:p>
          <a:r>
            <a:rPr lang="en-US" sz="1600" dirty="0"/>
            <a:t>Site certification </a:t>
          </a:r>
        </a:p>
      </dgm:t>
    </dgm:pt>
    <dgm:pt modelId="{31F35C9C-4D2B-4315-862E-469634859106}" type="parTrans" cxnId="{14924CC8-E188-4913-B107-F64E6FB1F79F}">
      <dgm:prSet/>
      <dgm:spPr/>
      <dgm:t>
        <a:bodyPr/>
        <a:lstStyle/>
        <a:p>
          <a:endParaRPr lang="en-US" sz="1600"/>
        </a:p>
      </dgm:t>
    </dgm:pt>
    <dgm:pt modelId="{2CD46BCA-6B08-45E6-A0AF-8B1B602DFDB4}" type="sibTrans" cxnId="{14924CC8-E188-4913-B107-F64E6FB1F79F}">
      <dgm:prSet/>
      <dgm:spPr/>
      <dgm:t>
        <a:bodyPr/>
        <a:lstStyle/>
        <a:p>
          <a:endParaRPr lang="en-US" sz="1600"/>
        </a:p>
      </dgm:t>
    </dgm:pt>
    <dgm:pt modelId="{0A3BB049-4615-42E9-81C8-98D687C22F2C}">
      <dgm:prSet custT="1"/>
      <dgm:spPr/>
      <dgm:t>
        <a:bodyPr/>
        <a:lstStyle/>
        <a:p>
          <a:pPr algn="l"/>
          <a:endParaRPr lang="en-US" sz="1600" dirty="0"/>
        </a:p>
      </dgm:t>
    </dgm:pt>
    <dgm:pt modelId="{441847D0-D3B1-407B-A04B-C13E923D4E2B}" type="parTrans" cxnId="{F7BF3157-492E-4F15-9784-DD5E4A0EDBAC}">
      <dgm:prSet/>
      <dgm:spPr/>
      <dgm:t>
        <a:bodyPr/>
        <a:lstStyle/>
        <a:p>
          <a:endParaRPr lang="en-US" sz="1600"/>
        </a:p>
      </dgm:t>
    </dgm:pt>
    <dgm:pt modelId="{DCCBE92A-2956-401A-8DD9-57585AF39348}" type="sibTrans" cxnId="{F7BF3157-492E-4F15-9784-DD5E4A0EDBAC}">
      <dgm:prSet/>
      <dgm:spPr/>
      <dgm:t>
        <a:bodyPr/>
        <a:lstStyle/>
        <a:p>
          <a:endParaRPr lang="en-US" sz="1600"/>
        </a:p>
      </dgm:t>
    </dgm:pt>
    <dgm:pt modelId="{7B31188A-19C8-4083-A731-4BF965B064D8}">
      <dgm:prSet custT="1"/>
      <dgm:spPr/>
      <dgm:t>
        <a:bodyPr/>
        <a:lstStyle/>
        <a:p>
          <a:pPr algn="l"/>
          <a:r>
            <a:rPr lang="en-US" sz="1600" dirty="0"/>
            <a:t>Currently site reaching level 4 rating not certified due to </a:t>
          </a:r>
          <a:r>
            <a:rPr lang="en-US" sz="1600" dirty="0" smtClean="0"/>
            <a:t>no certification body &amp; framework </a:t>
          </a:r>
          <a:endParaRPr lang="en-US" sz="1600" dirty="0"/>
        </a:p>
      </dgm:t>
    </dgm:pt>
    <dgm:pt modelId="{F786AA65-AD1B-4CAE-9BB8-70DF1CF04986}" type="parTrans" cxnId="{E0FE9A19-0D9F-4670-9930-EA3A00747936}">
      <dgm:prSet/>
      <dgm:spPr/>
      <dgm:t>
        <a:bodyPr/>
        <a:lstStyle/>
        <a:p>
          <a:endParaRPr lang="en-US" sz="1600"/>
        </a:p>
      </dgm:t>
    </dgm:pt>
    <dgm:pt modelId="{22950274-C264-40F8-91F8-957A2E8330CF}" type="sibTrans" cxnId="{E0FE9A19-0D9F-4670-9930-EA3A00747936}">
      <dgm:prSet/>
      <dgm:spPr/>
      <dgm:t>
        <a:bodyPr/>
        <a:lstStyle/>
        <a:p>
          <a:endParaRPr lang="en-US" sz="1600"/>
        </a:p>
      </dgm:t>
    </dgm:pt>
    <dgm:pt modelId="{0100077E-967F-4A55-9666-7D818DA9B31F}">
      <dgm:prSet custT="1"/>
      <dgm:spPr/>
      <dgm:t>
        <a:bodyPr/>
        <a:lstStyle/>
        <a:p>
          <a:r>
            <a:rPr lang="en-US" sz="1600" dirty="0"/>
            <a:t>Use standardized training curriculum  to upskill Master Trainers to TOT level </a:t>
          </a:r>
        </a:p>
      </dgm:t>
    </dgm:pt>
    <dgm:pt modelId="{FDE9E529-D00C-4DFC-8AA6-46B281827BA4}" type="parTrans" cxnId="{4897D22F-7B97-438E-A256-C0F003C83ADA}">
      <dgm:prSet/>
      <dgm:spPr/>
      <dgm:t>
        <a:bodyPr/>
        <a:lstStyle/>
        <a:p>
          <a:endParaRPr lang="en-US" sz="1600"/>
        </a:p>
      </dgm:t>
    </dgm:pt>
    <dgm:pt modelId="{59657A58-67BE-4B39-B845-DF1B07169D2E}" type="sibTrans" cxnId="{4897D22F-7B97-438E-A256-C0F003C83ADA}">
      <dgm:prSet/>
      <dgm:spPr/>
      <dgm:t>
        <a:bodyPr/>
        <a:lstStyle/>
        <a:p>
          <a:endParaRPr lang="en-US" sz="1600"/>
        </a:p>
      </dgm:t>
    </dgm:pt>
    <dgm:pt modelId="{F8F8D7EA-9D61-4F47-B2FB-B2C389C68E76}">
      <dgm:prSet custT="1"/>
      <dgm:spPr>
        <a:solidFill>
          <a:srgbClr val="002060"/>
        </a:solidFill>
      </dgm:spPr>
      <dgm:t>
        <a:bodyPr/>
        <a:lstStyle/>
        <a:p>
          <a:r>
            <a:rPr lang="en-US" sz="1600" dirty="0" err="1" smtClean="0"/>
            <a:t>SPi</a:t>
          </a:r>
          <a:r>
            <a:rPr lang="en-US" sz="1600" dirty="0" smtClean="0"/>
            <a:t>-RRT </a:t>
          </a:r>
          <a:r>
            <a:rPr lang="en-US" sz="1600" dirty="0"/>
            <a:t>tool to conduct site assessments</a:t>
          </a:r>
        </a:p>
      </dgm:t>
    </dgm:pt>
    <dgm:pt modelId="{AA9B9BC2-1627-484A-AE47-E9A124573C08}" type="parTrans" cxnId="{70B2869F-AE8E-4DD5-8BD0-9099040BAD9C}">
      <dgm:prSet/>
      <dgm:spPr/>
      <dgm:t>
        <a:bodyPr/>
        <a:lstStyle/>
        <a:p>
          <a:endParaRPr lang="en-US" sz="1600"/>
        </a:p>
      </dgm:t>
    </dgm:pt>
    <dgm:pt modelId="{4304F98C-8E45-4CE7-90D7-D2F3806CF56F}" type="sibTrans" cxnId="{70B2869F-AE8E-4DD5-8BD0-9099040BAD9C}">
      <dgm:prSet/>
      <dgm:spPr/>
      <dgm:t>
        <a:bodyPr/>
        <a:lstStyle/>
        <a:p>
          <a:endParaRPr lang="en-US" sz="1600"/>
        </a:p>
      </dgm:t>
    </dgm:pt>
    <dgm:pt modelId="{07A472C3-0DAF-453A-97E9-0A72A4E9B292}">
      <dgm:prSet custT="1"/>
      <dgm:spPr/>
      <dgm:t>
        <a:bodyPr/>
        <a:lstStyle/>
        <a:p>
          <a:r>
            <a:rPr lang="en-US" sz="1600" dirty="0"/>
            <a:t>Use ODK installed </a:t>
          </a:r>
          <a:r>
            <a:rPr lang="en-US" sz="1600" dirty="0" smtClean="0"/>
            <a:t>on </a:t>
          </a:r>
          <a:r>
            <a:rPr lang="en-US" sz="1600" dirty="0"/>
            <a:t>tablets to conduct assessment </a:t>
          </a:r>
        </a:p>
        <a:p>
          <a:r>
            <a:rPr lang="en-US" sz="1600" dirty="0"/>
            <a:t>Grading of different components of  RTCQI RHT sites.</a:t>
          </a:r>
        </a:p>
        <a:p>
          <a:r>
            <a:rPr lang="en-US" sz="1600" dirty="0"/>
            <a:t>Data management:  (SPI-RRT  </a:t>
          </a:r>
          <a:r>
            <a:rPr lang="en-US" sz="1600" dirty="0" smtClean="0"/>
            <a:t>dashboards) </a:t>
          </a:r>
          <a:endParaRPr lang="en-US" sz="1600" dirty="0"/>
        </a:p>
      </dgm:t>
    </dgm:pt>
    <dgm:pt modelId="{94A5C126-C0D8-4C6E-A9D0-5496F42AAE87}" type="parTrans" cxnId="{0F47995B-3378-4109-8C40-810AD3D36F80}">
      <dgm:prSet/>
      <dgm:spPr/>
      <dgm:t>
        <a:bodyPr/>
        <a:lstStyle/>
        <a:p>
          <a:endParaRPr lang="en-US" sz="1600"/>
        </a:p>
      </dgm:t>
    </dgm:pt>
    <dgm:pt modelId="{819A0362-0FAD-4961-BA96-FF46C19EC26E}" type="sibTrans" cxnId="{0F47995B-3378-4109-8C40-810AD3D36F80}">
      <dgm:prSet/>
      <dgm:spPr/>
      <dgm:t>
        <a:bodyPr/>
        <a:lstStyle/>
        <a:p>
          <a:endParaRPr lang="en-US" sz="1600"/>
        </a:p>
      </dgm:t>
    </dgm:pt>
    <dgm:pt modelId="{3A41E04F-63CF-4548-8327-C66859761B61}" type="pres">
      <dgm:prSet presAssocID="{A427EA56-180D-4A89-868A-0B5A4065C47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146A71B-DB11-4BFD-86B0-3403E42CF348}" type="pres">
      <dgm:prSet presAssocID="{F0A582E8-F109-45F6-8717-E9F052F6C79F}" presName="boxAndChildren" presStyleCnt="0"/>
      <dgm:spPr/>
    </dgm:pt>
    <dgm:pt modelId="{0752CA2A-2C3B-4D5B-B27E-7804DE5FD800}" type="pres">
      <dgm:prSet presAssocID="{F0A582E8-F109-45F6-8717-E9F052F6C79F}" presName="parentTextBox" presStyleLbl="alignNode1" presStyleIdx="0" presStyleCnt="6"/>
      <dgm:spPr/>
      <dgm:t>
        <a:bodyPr/>
        <a:lstStyle/>
        <a:p>
          <a:endParaRPr lang="en-US"/>
        </a:p>
      </dgm:t>
    </dgm:pt>
    <dgm:pt modelId="{903F278A-4D38-4411-A822-B8EEB7E82B04}" type="pres">
      <dgm:prSet presAssocID="{F0A582E8-F109-45F6-8717-E9F052F6C79F}" presName="descendantBox" presStyleLbl="bgAccFollowNode1" presStyleIdx="0" presStyleCnt="6" custLinFactNeighborX="1560" custLinFactNeighborY="-8273"/>
      <dgm:spPr/>
      <dgm:t>
        <a:bodyPr/>
        <a:lstStyle/>
        <a:p>
          <a:endParaRPr lang="en-US"/>
        </a:p>
      </dgm:t>
    </dgm:pt>
    <dgm:pt modelId="{EE3D471C-670F-4C7D-A149-8988B986D571}" type="pres">
      <dgm:prSet presAssocID="{4304F98C-8E45-4CE7-90D7-D2F3806CF56F}" presName="sp" presStyleCnt="0"/>
      <dgm:spPr/>
    </dgm:pt>
    <dgm:pt modelId="{8986AF22-B9B3-4E70-B59B-D35B23974A5C}" type="pres">
      <dgm:prSet presAssocID="{F8F8D7EA-9D61-4F47-B2FB-B2C389C68E76}" presName="arrowAndChildren" presStyleCnt="0"/>
      <dgm:spPr/>
    </dgm:pt>
    <dgm:pt modelId="{385602E9-DDA2-4B0F-8466-E10AB95E047E}" type="pres">
      <dgm:prSet presAssocID="{F8F8D7EA-9D61-4F47-B2FB-B2C389C68E76}" presName="parentTextArrow" presStyleLbl="node1" presStyleIdx="0" presStyleCnt="0"/>
      <dgm:spPr/>
      <dgm:t>
        <a:bodyPr/>
        <a:lstStyle/>
        <a:p>
          <a:endParaRPr lang="en-US"/>
        </a:p>
      </dgm:t>
    </dgm:pt>
    <dgm:pt modelId="{63A6B9DE-B8A5-4322-9394-1655574B5B8F}" type="pres">
      <dgm:prSet presAssocID="{F8F8D7EA-9D61-4F47-B2FB-B2C389C68E76}" presName="arrow" presStyleLbl="alignNode1" presStyleIdx="1" presStyleCnt="6" custScaleY="196036"/>
      <dgm:spPr/>
      <dgm:t>
        <a:bodyPr/>
        <a:lstStyle/>
        <a:p>
          <a:endParaRPr lang="en-US"/>
        </a:p>
      </dgm:t>
    </dgm:pt>
    <dgm:pt modelId="{CE021FDD-9C6A-485B-87C1-9396600D360B}" type="pres">
      <dgm:prSet presAssocID="{F8F8D7EA-9D61-4F47-B2FB-B2C389C68E76}" presName="descendantArrow" presStyleLbl="bgAccFollowNode1" presStyleIdx="1" presStyleCnt="6" custScaleX="97714" custScaleY="200382" custLinFactNeighborX="-1714" custLinFactNeighborY="-21731"/>
      <dgm:spPr/>
      <dgm:t>
        <a:bodyPr/>
        <a:lstStyle/>
        <a:p>
          <a:endParaRPr lang="en-US"/>
        </a:p>
      </dgm:t>
    </dgm:pt>
    <dgm:pt modelId="{2A242547-BD90-40AA-966A-E2854EF958A3}" type="pres">
      <dgm:prSet presAssocID="{A41C3AC6-9EE8-41DD-886E-4AE4DC1B9737}" presName="sp" presStyleCnt="0"/>
      <dgm:spPr/>
    </dgm:pt>
    <dgm:pt modelId="{3C0B0D8E-9675-4D21-BD73-17131B6ABB5C}" type="pres">
      <dgm:prSet presAssocID="{132C43AB-1C0C-429A-84AE-AB019BA13E02}" presName="arrowAndChildren" presStyleCnt="0"/>
      <dgm:spPr/>
    </dgm:pt>
    <dgm:pt modelId="{2A5878FA-F991-494C-9902-DA163E8C5278}" type="pres">
      <dgm:prSet presAssocID="{132C43AB-1C0C-429A-84AE-AB019BA13E02}" presName="parentTextArrow" presStyleLbl="node1" presStyleIdx="0" presStyleCnt="0"/>
      <dgm:spPr/>
      <dgm:t>
        <a:bodyPr/>
        <a:lstStyle/>
        <a:p>
          <a:endParaRPr lang="en-US"/>
        </a:p>
      </dgm:t>
    </dgm:pt>
    <dgm:pt modelId="{98FE0400-2B32-4119-9D6F-975F458DA535}" type="pres">
      <dgm:prSet presAssocID="{132C43AB-1C0C-429A-84AE-AB019BA13E02}" presName="arrow" presStyleLbl="alignNode1" presStyleIdx="2" presStyleCnt="6" custScaleY="173158"/>
      <dgm:spPr/>
      <dgm:t>
        <a:bodyPr/>
        <a:lstStyle/>
        <a:p>
          <a:endParaRPr lang="en-US"/>
        </a:p>
      </dgm:t>
    </dgm:pt>
    <dgm:pt modelId="{CCABF659-53F0-4696-A553-21E82AB6BB97}" type="pres">
      <dgm:prSet presAssocID="{132C43AB-1C0C-429A-84AE-AB019BA13E02}" presName="descendantArrow" presStyleLbl="bgAccFollowNode1" presStyleIdx="2" presStyleCnt="6" custScaleY="181847" custLinFactNeighborY="-7310"/>
      <dgm:spPr/>
      <dgm:t>
        <a:bodyPr/>
        <a:lstStyle/>
        <a:p>
          <a:endParaRPr lang="en-US"/>
        </a:p>
      </dgm:t>
    </dgm:pt>
    <dgm:pt modelId="{95693E33-78E3-4954-9961-CC2B6044350D}" type="pres">
      <dgm:prSet presAssocID="{B71A5468-791E-449B-95CF-ABF8A487464A}" presName="sp" presStyleCnt="0"/>
      <dgm:spPr/>
    </dgm:pt>
    <dgm:pt modelId="{5AD58BCE-D527-4D89-AA97-0C8D01783AE8}" type="pres">
      <dgm:prSet presAssocID="{BC8F0141-448F-4951-BAE9-D86C2290E158}" presName="arrowAndChildren" presStyleCnt="0"/>
      <dgm:spPr/>
    </dgm:pt>
    <dgm:pt modelId="{C8E97D94-DA4D-4B3B-9F90-E93AB5A1457B}" type="pres">
      <dgm:prSet presAssocID="{BC8F0141-448F-4951-BAE9-D86C2290E158}" presName="parentTextArrow" presStyleLbl="node1" presStyleIdx="0" presStyleCnt="0"/>
      <dgm:spPr/>
      <dgm:t>
        <a:bodyPr/>
        <a:lstStyle/>
        <a:p>
          <a:endParaRPr lang="en-US"/>
        </a:p>
      </dgm:t>
    </dgm:pt>
    <dgm:pt modelId="{469F51A2-242F-4510-9C9F-64F3747077A4}" type="pres">
      <dgm:prSet presAssocID="{BC8F0141-448F-4951-BAE9-D86C2290E158}" presName="arrow" presStyleLbl="alignNode1" presStyleIdx="3" presStyleCnt="6" custScaleX="102794" custScaleY="147601" custLinFactNeighborX="-14871" custLinFactNeighborY="-2623"/>
      <dgm:spPr/>
      <dgm:t>
        <a:bodyPr/>
        <a:lstStyle/>
        <a:p>
          <a:endParaRPr lang="en-US"/>
        </a:p>
      </dgm:t>
    </dgm:pt>
    <dgm:pt modelId="{DE5990BC-7071-452F-9540-A1E2DF92CFA1}" type="pres">
      <dgm:prSet presAssocID="{BC8F0141-448F-4951-BAE9-D86C2290E158}" presName="descendantArrow" presStyleLbl="bgAccFollowNode1" presStyleIdx="3" presStyleCnt="6" custScaleX="99960" custScaleY="180453" custLinFactNeighborX="580"/>
      <dgm:spPr/>
      <dgm:t>
        <a:bodyPr/>
        <a:lstStyle/>
        <a:p>
          <a:endParaRPr lang="en-US"/>
        </a:p>
      </dgm:t>
    </dgm:pt>
    <dgm:pt modelId="{31E89E8F-5CEC-4114-9B1F-8B4EC337328C}" type="pres">
      <dgm:prSet presAssocID="{865671FF-C017-45EF-AF3B-AD34303FE068}" presName="sp" presStyleCnt="0"/>
      <dgm:spPr/>
    </dgm:pt>
    <dgm:pt modelId="{6E4E20AE-2D86-40BA-82A8-258C25A0E34B}" type="pres">
      <dgm:prSet presAssocID="{E9D4BA06-22DB-4977-8B6B-100D28FAFBAD}" presName="arrowAndChildren" presStyleCnt="0"/>
      <dgm:spPr/>
    </dgm:pt>
    <dgm:pt modelId="{EE2AD632-7025-4381-B475-DE6F12879B0E}" type="pres">
      <dgm:prSet presAssocID="{E9D4BA06-22DB-4977-8B6B-100D28FAFBAD}" presName="parentTextArrow" presStyleLbl="node1" presStyleIdx="0" presStyleCnt="0"/>
      <dgm:spPr/>
      <dgm:t>
        <a:bodyPr/>
        <a:lstStyle/>
        <a:p>
          <a:endParaRPr lang="en-US"/>
        </a:p>
      </dgm:t>
    </dgm:pt>
    <dgm:pt modelId="{DC9021DE-5FBF-4807-B690-72E11F491C3F}" type="pres">
      <dgm:prSet presAssocID="{E9D4BA06-22DB-4977-8B6B-100D28FAFBAD}" presName="arrow" presStyleLbl="alignNode1" presStyleIdx="4" presStyleCnt="6" custLinFactNeighborX="0" custLinFactNeighborY="-2220"/>
      <dgm:spPr/>
      <dgm:t>
        <a:bodyPr/>
        <a:lstStyle/>
        <a:p>
          <a:endParaRPr lang="en-US"/>
        </a:p>
      </dgm:t>
    </dgm:pt>
    <dgm:pt modelId="{7A6246E9-1EDF-4F82-A825-9149D5F30118}" type="pres">
      <dgm:prSet presAssocID="{E9D4BA06-22DB-4977-8B6B-100D28FAFBAD}" presName="descendantArrow" presStyleLbl="bgAccFollowNode1" presStyleIdx="4" presStyleCnt="6" custScaleX="98701" custLinFactNeighborX="-936" custLinFactNeighborY="-3461"/>
      <dgm:spPr/>
      <dgm:t>
        <a:bodyPr/>
        <a:lstStyle/>
        <a:p>
          <a:endParaRPr lang="en-US"/>
        </a:p>
      </dgm:t>
    </dgm:pt>
    <dgm:pt modelId="{ED059B8F-1296-4F11-A7A5-4BD71BB22264}" type="pres">
      <dgm:prSet presAssocID="{5DF7ACB0-38A4-408D-9279-A60231F8C517}" presName="sp" presStyleCnt="0"/>
      <dgm:spPr/>
    </dgm:pt>
    <dgm:pt modelId="{97189ABD-6B6A-4B48-BA0C-932662900E0A}" type="pres">
      <dgm:prSet presAssocID="{DB4E032E-3A45-46FD-B479-A8D550AE4E4E}" presName="arrowAndChildren" presStyleCnt="0"/>
      <dgm:spPr/>
    </dgm:pt>
    <dgm:pt modelId="{C016BAA9-72D7-44C6-AAA7-43DA2543D2B7}" type="pres">
      <dgm:prSet presAssocID="{DB4E032E-3A45-46FD-B479-A8D550AE4E4E}" presName="parentTextArrow" presStyleLbl="node1" presStyleIdx="0" presStyleCnt="0"/>
      <dgm:spPr/>
      <dgm:t>
        <a:bodyPr/>
        <a:lstStyle/>
        <a:p>
          <a:endParaRPr lang="en-US"/>
        </a:p>
      </dgm:t>
    </dgm:pt>
    <dgm:pt modelId="{2800F6B8-3AA7-410B-9B78-B21629317EAD}" type="pres">
      <dgm:prSet presAssocID="{DB4E032E-3A45-46FD-B479-A8D550AE4E4E}" presName="arrow" presStyleLbl="alignNode1" presStyleIdx="5" presStyleCnt="6" custLinFactNeighborY="-2056"/>
      <dgm:spPr/>
      <dgm:t>
        <a:bodyPr/>
        <a:lstStyle/>
        <a:p>
          <a:endParaRPr lang="en-US"/>
        </a:p>
      </dgm:t>
    </dgm:pt>
    <dgm:pt modelId="{BE04D2C0-C8AB-441E-9937-91A1EEFE2305}" type="pres">
      <dgm:prSet presAssocID="{DB4E032E-3A45-46FD-B479-A8D550AE4E4E}" presName="descendantArrow" presStyleLbl="bgAccFollowNode1" presStyleIdx="5" presStyleCnt="6"/>
      <dgm:spPr/>
      <dgm:t>
        <a:bodyPr/>
        <a:lstStyle/>
        <a:p>
          <a:endParaRPr lang="en-US"/>
        </a:p>
      </dgm:t>
    </dgm:pt>
  </dgm:ptLst>
  <dgm:cxnLst>
    <dgm:cxn modelId="{4897D22F-7B97-438E-A256-C0F003C83ADA}" srcId="{DB4E032E-3A45-46FD-B479-A8D550AE4E4E}" destId="{0100077E-967F-4A55-9666-7D818DA9B31F}" srcOrd="0" destOrd="0" parTransId="{FDE9E529-D00C-4DFC-8AA6-46B281827BA4}" sibTransId="{59657A58-67BE-4B39-B845-DF1B07169D2E}"/>
    <dgm:cxn modelId="{6A1C7AAA-EDDE-439E-BEA0-0F839CE830BE}" type="presOf" srcId="{07A472C3-0DAF-453A-97E9-0A72A4E9B292}" destId="{CE021FDD-9C6A-485B-87C1-9396600D360B}" srcOrd="0" destOrd="0" presId="urn:microsoft.com/office/officeart/2016/7/layout/VerticalDownArrowProcess"/>
    <dgm:cxn modelId="{6D19797D-7ED6-438D-9E17-0914E9122687}" srcId="{A427EA56-180D-4A89-868A-0B5A4065C47A}" destId="{E9D4BA06-22DB-4977-8B6B-100D28FAFBAD}" srcOrd="1" destOrd="0" parTransId="{0DE93E43-A106-49F4-A9C1-7315A1C444B1}" sibTransId="{865671FF-C017-45EF-AF3B-AD34303FE068}"/>
    <dgm:cxn modelId="{837575A5-B8C8-416A-B698-BD71AFE95FBF}" type="presOf" srcId="{DB4E032E-3A45-46FD-B479-A8D550AE4E4E}" destId="{2800F6B8-3AA7-410B-9B78-B21629317EAD}" srcOrd="1" destOrd="0" presId="urn:microsoft.com/office/officeart/2016/7/layout/VerticalDownArrowProcess"/>
    <dgm:cxn modelId="{217A4D65-98A0-444D-B71F-C1B5E8AE8321}" srcId="{A427EA56-180D-4A89-868A-0B5A4065C47A}" destId="{132C43AB-1C0C-429A-84AE-AB019BA13E02}" srcOrd="3" destOrd="0" parTransId="{77C59B59-6C4E-449A-A189-9E313DED34EA}" sibTransId="{A41C3AC6-9EE8-41DD-886E-4AE4DC1B9737}"/>
    <dgm:cxn modelId="{0F47995B-3378-4109-8C40-810AD3D36F80}" srcId="{F8F8D7EA-9D61-4F47-B2FB-B2C389C68E76}" destId="{07A472C3-0DAF-453A-97E9-0A72A4E9B292}" srcOrd="0" destOrd="0" parTransId="{94A5C126-C0D8-4C6E-A9D0-5496F42AAE87}" sibTransId="{819A0362-0FAD-4961-BA96-FF46C19EC26E}"/>
    <dgm:cxn modelId="{3441AE78-0333-4382-8D4B-53273C507A89}" srcId="{A427EA56-180D-4A89-868A-0B5A4065C47A}" destId="{DB4E032E-3A45-46FD-B479-A8D550AE4E4E}" srcOrd="0" destOrd="0" parTransId="{A8905779-1442-476F-87C8-2D5F2739B1D2}" sibTransId="{5DF7ACB0-38A4-408D-9279-A60231F8C517}"/>
    <dgm:cxn modelId="{0BC98F9D-7476-4083-98E8-90B65E339715}" type="presOf" srcId="{BC8F0141-448F-4951-BAE9-D86C2290E158}" destId="{C8E97D94-DA4D-4B3B-9F90-E93AB5A1457B}" srcOrd="0" destOrd="0" presId="urn:microsoft.com/office/officeart/2016/7/layout/VerticalDownArrowProcess"/>
    <dgm:cxn modelId="{204211DA-C4E4-4F3B-AACE-64046E6187E0}" type="presOf" srcId="{F8F8D7EA-9D61-4F47-B2FB-B2C389C68E76}" destId="{63A6B9DE-B8A5-4322-9394-1655574B5B8F}" srcOrd="1" destOrd="0" presId="urn:microsoft.com/office/officeart/2016/7/layout/VerticalDownArrowProcess"/>
    <dgm:cxn modelId="{E0FE9A19-0D9F-4670-9930-EA3A00747936}" srcId="{F0A582E8-F109-45F6-8717-E9F052F6C79F}" destId="{7B31188A-19C8-4083-A731-4BF965B064D8}" srcOrd="1" destOrd="0" parTransId="{F786AA65-AD1B-4CAE-9BB8-70DF1CF04986}" sibTransId="{22950274-C264-40F8-91F8-957A2E8330CF}"/>
    <dgm:cxn modelId="{52C7F87C-2CC5-40D0-9FA3-D49734BA6B8E}" srcId="{132C43AB-1C0C-429A-84AE-AB019BA13E02}" destId="{59C79B2F-F5CA-4C9E-84AC-57725403B4A7}" srcOrd="1" destOrd="0" parTransId="{478A8912-DD98-4500-AB58-D7EC9924FD5C}" sibTransId="{DACFDDCD-E661-4FBB-BF23-4E54D7C5312A}"/>
    <dgm:cxn modelId="{14924CC8-E188-4913-B107-F64E6FB1F79F}" srcId="{A427EA56-180D-4A89-868A-0B5A4065C47A}" destId="{F0A582E8-F109-45F6-8717-E9F052F6C79F}" srcOrd="5" destOrd="0" parTransId="{31F35C9C-4D2B-4315-862E-469634859106}" sibTransId="{2CD46BCA-6B08-45E6-A0AF-8B1B602DFDB4}"/>
    <dgm:cxn modelId="{F4FE6F93-825B-4013-9E65-2D7B11096211}" type="presOf" srcId="{DB4E032E-3A45-46FD-B479-A8D550AE4E4E}" destId="{C016BAA9-72D7-44C6-AAA7-43DA2543D2B7}" srcOrd="0" destOrd="0" presId="urn:microsoft.com/office/officeart/2016/7/layout/VerticalDownArrowProcess"/>
    <dgm:cxn modelId="{5587D12F-E6E3-41B8-8881-2FCEC7F1589A}" type="presOf" srcId="{E9D4BA06-22DB-4977-8B6B-100D28FAFBAD}" destId="{EE2AD632-7025-4381-B475-DE6F12879B0E}" srcOrd="0" destOrd="0" presId="urn:microsoft.com/office/officeart/2016/7/layout/VerticalDownArrowProcess"/>
    <dgm:cxn modelId="{A0446267-63D5-402F-A84C-DDB0B48E6775}" type="presOf" srcId="{A427EA56-180D-4A89-868A-0B5A4065C47A}" destId="{3A41E04F-63CF-4548-8327-C66859761B61}" srcOrd="0" destOrd="0" presId="urn:microsoft.com/office/officeart/2016/7/layout/VerticalDownArrowProcess"/>
    <dgm:cxn modelId="{58FFAB52-8C60-4841-B242-4442F093ADA6}" srcId="{132C43AB-1C0C-429A-84AE-AB019BA13E02}" destId="{99D6EA67-0DA7-49FE-A056-CEF3C3DCEE72}" srcOrd="0" destOrd="0" parTransId="{D0D3B6B8-87A8-4296-AA5F-C43631486CAB}" sibTransId="{7147A630-04F7-439C-BA31-D6A48225AE4C}"/>
    <dgm:cxn modelId="{594C561B-5942-4FFB-88F8-B27D4B023F0A}" type="presOf" srcId="{A622B7CC-D50F-4C23-BA6B-3F77C6119E17}" destId="{DE5990BC-7071-452F-9540-A1E2DF92CFA1}" srcOrd="0" destOrd="0" presId="urn:microsoft.com/office/officeart/2016/7/layout/VerticalDownArrowProcess"/>
    <dgm:cxn modelId="{70B2869F-AE8E-4DD5-8BD0-9099040BAD9C}" srcId="{A427EA56-180D-4A89-868A-0B5A4065C47A}" destId="{F8F8D7EA-9D61-4F47-B2FB-B2C389C68E76}" srcOrd="4" destOrd="0" parTransId="{AA9B9BC2-1627-484A-AE47-E9A124573C08}" sibTransId="{4304F98C-8E45-4CE7-90D7-D2F3806CF56F}"/>
    <dgm:cxn modelId="{C98087D9-849A-481A-B1E3-A8CF37B3B000}" type="presOf" srcId="{7B31188A-19C8-4083-A731-4BF965B064D8}" destId="{903F278A-4D38-4411-A822-B8EEB7E82B04}" srcOrd="0" destOrd="1" presId="urn:microsoft.com/office/officeart/2016/7/layout/VerticalDownArrowProcess"/>
    <dgm:cxn modelId="{16ADBE51-F491-4DA4-94FA-10E2AB32FC09}" type="presOf" srcId="{132C43AB-1C0C-429A-84AE-AB019BA13E02}" destId="{98FE0400-2B32-4119-9D6F-975F458DA535}" srcOrd="1" destOrd="0" presId="urn:microsoft.com/office/officeart/2016/7/layout/VerticalDownArrowProcess"/>
    <dgm:cxn modelId="{95A207C4-A487-41CF-A082-ED07BF8B7666}" type="presOf" srcId="{BC8F0141-448F-4951-BAE9-D86C2290E158}" destId="{469F51A2-242F-4510-9C9F-64F3747077A4}" srcOrd="1" destOrd="0" presId="urn:microsoft.com/office/officeart/2016/7/layout/VerticalDownArrowProcess"/>
    <dgm:cxn modelId="{C1F5037D-2EE2-4009-86C2-81912CAB2524}" srcId="{A427EA56-180D-4A89-868A-0B5A4065C47A}" destId="{BC8F0141-448F-4951-BAE9-D86C2290E158}" srcOrd="2" destOrd="0" parTransId="{08F01A5B-BC2D-48C6-8337-56BC95CFA344}" sibTransId="{B71A5468-791E-449B-95CF-ABF8A487464A}"/>
    <dgm:cxn modelId="{64F80A1F-4586-4132-B205-5E8A3E6260BE}" type="presOf" srcId="{0100077E-967F-4A55-9666-7D818DA9B31F}" destId="{BE04D2C0-C8AB-441E-9937-91A1EEFE2305}" srcOrd="0" destOrd="0" presId="urn:microsoft.com/office/officeart/2016/7/layout/VerticalDownArrowProcess"/>
    <dgm:cxn modelId="{A8B574B4-E584-41F9-B9E4-62AE8BE6EA8A}" type="presOf" srcId="{132C43AB-1C0C-429A-84AE-AB019BA13E02}" destId="{2A5878FA-F991-494C-9902-DA163E8C5278}" srcOrd="0" destOrd="0" presId="urn:microsoft.com/office/officeart/2016/7/layout/VerticalDownArrowProcess"/>
    <dgm:cxn modelId="{0E23BA51-C64D-4AB1-8531-F580CFB46894}" type="presOf" srcId="{59C79B2F-F5CA-4C9E-84AC-57725403B4A7}" destId="{CCABF659-53F0-4696-A553-21E82AB6BB97}" srcOrd="0" destOrd="1" presId="urn:microsoft.com/office/officeart/2016/7/layout/VerticalDownArrowProcess"/>
    <dgm:cxn modelId="{F7BF3157-492E-4F15-9784-DD5E4A0EDBAC}" srcId="{F0A582E8-F109-45F6-8717-E9F052F6C79F}" destId="{0A3BB049-4615-42E9-81C8-98D687C22F2C}" srcOrd="0" destOrd="0" parTransId="{441847D0-D3B1-407B-A04B-C13E923D4E2B}" sibTransId="{DCCBE92A-2956-401A-8DD9-57585AF39348}"/>
    <dgm:cxn modelId="{73EFE23E-CFBE-45EB-A091-17791F5361C8}" type="presOf" srcId="{B16B9A9B-66C1-405C-8E9D-DB7038644DE9}" destId="{7A6246E9-1EDF-4F82-A825-9149D5F30118}" srcOrd="0" destOrd="0" presId="urn:microsoft.com/office/officeart/2016/7/layout/VerticalDownArrowProcess"/>
    <dgm:cxn modelId="{69F625A0-3A1A-4D30-83D0-471BB3FA11EB}" type="presOf" srcId="{0A3BB049-4615-42E9-81C8-98D687C22F2C}" destId="{903F278A-4D38-4411-A822-B8EEB7E82B04}" srcOrd="0" destOrd="0" presId="urn:microsoft.com/office/officeart/2016/7/layout/VerticalDownArrowProcess"/>
    <dgm:cxn modelId="{4758D978-8F59-4FFE-8DA0-389B77FA9A14}" type="presOf" srcId="{E9D4BA06-22DB-4977-8B6B-100D28FAFBAD}" destId="{DC9021DE-5FBF-4807-B690-72E11F491C3F}" srcOrd="1" destOrd="0" presId="urn:microsoft.com/office/officeart/2016/7/layout/VerticalDownArrowProcess"/>
    <dgm:cxn modelId="{9F190043-5EE3-4E96-99F1-C9E6A6DD491D}" type="presOf" srcId="{99D6EA67-0DA7-49FE-A056-CEF3C3DCEE72}" destId="{CCABF659-53F0-4696-A553-21E82AB6BB97}" srcOrd="0" destOrd="0" presId="urn:microsoft.com/office/officeart/2016/7/layout/VerticalDownArrowProcess"/>
    <dgm:cxn modelId="{738AADEE-89A7-4A2F-B36E-452CB3D03361}" srcId="{BC8F0141-448F-4951-BAE9-D86C2290E158}" destId="{A622B7CC-D50F-4C23-BA6B-3F77C6119E17}" srcOrd="0" destOrd="0" parTransId="{806510B1-93DD-4878-BA7D-47F80E46F10F}" sibTransId="{6757C5A0-3FFC-42CB-B6D2-4F629CC0A762}"/>
    <dgm:cxn modelId="{15B79348-6715-4D8A-96F8-6D87D9E87BB0}" srcId="{E9D4BA06-22DB-4977-8B6B-100D28FAFBAD}" destId="{B16B9A9B-66C1-405C-8E9D-DB7038644DE9}" srcOrd="0" destOrd="0" parTransId="{54817B37-0A31-4A0A-8691-FEA09AAD1078}" sibTransId="{263E91E5-812C-4C63-84A4-186C3C4FFF47}"/>
    <dgm:cxn modelId="{B1AB8D7C-EE36-4316-89B5-09596CA0B4E3}" type="presOf" srcId="{F0A582E8-F109-45F6-8717-E9F052F6C79F}" destId="{0752CA2A-2C3B-4D5B-B27E-7804DE5FD800}" srcOrd="0" destOrd="0" presId="urn:microsoft.com/office/officeart/2016/7/layout/VerticalDownArrowProcess"/>
    <dgm:cxn modelId="{E087732C-8205-4F7C-840C-7E3793E67565}" type="presOf" srcId="{F8F8D7EA-9D61-4F47-B2FB-B2C389C68E76}" destId="{385602E9-DDA2-4B0F-8466-E10AB95E047E}" srcOrd="0" destOrd="0" presId="urn:microsoft.com/office/officeart/2016/7/layout/VerticalDownArrowProcess"/>
    <dgm:cxn modelId="{2534A571-2EF3-4078-BFAE-446391696583}" type="presParOf" srcId="{3A41E04F-63CF-4548-8327-C66859761B61}" destId="{D146A71B-DB11-4BFD-86B0-3403E42CF348}" srcOrd="0" destOrd="0" presId="urn:microsoft.com/office/officeart/2016/7/layout/VerticalDownArrowProcess"/>
    <dgm:cxn modelId="{B9006988-F3C0-4F78-86C6-597C275184A4}" type="presParOf" srcId="{D146A71B-DB11-4BFD-86B0-3403E42CF348}" destId="{0752CA2A-2C3B-4D5B-B27E-7804DE5FD800}" srcOrd="0" destOrd="0" presId="urn:microsoft.com/office/officeart/2016/7/layout/VerticalDownArrowProcess"/>
    <dgm:cxn modelId="{5F1F10A1-B4FB-4FA2-B2A9-BA6258BE7C8A}" type="presParOf" srcId="{D146A71B-DB11-4BFD-86B0-3403E42CF348}" destId="{903F278A-4D38-4411-A822-B8EEB7E82B04}" srcOrd="1" destOrd="0" presId="urn:microsoft.com/office/officeart/2016/7/layout/VerticalDownArrowProcess"/>
    <dgm:cxn modelId="{ABD422D6-FEAA-4B83-B226-F339DF70B55A}" type="presParOf" srcId="{3A41E04F-63CF-4548-8327-C66859761B61}" destId="{EE3D471C-670F-4C7D-A149-8988B986D571}" srcOrd="1" destOrd="0" presId="urn:microsoft.com/office/officeart/2016/7/layout/VerticalDownArrowProcess"/>
    <dgm:cxn modelId="{784E8ED7-A6B6-4C91-8644-EAFFCD43C9CB}" type="presParOf" srcId="{3A41E04F-63CF-4548-8327-C66859761B61}" destId="{8986AF22-B9B3-4E70-B59B-D35B23974A5C}" srcOrd="2" destOrd="0" presId="urn:microsoft.com/office/officeart/2016/7/layout/VerticalDownArrowProcess"/>
    <dgm:cxn modelId="{1D4D859B-0867-4C6B-A20D-D63E1F3CC539}" type="presParOf" srcId="{8986AF22-B9B3-4E70-B59B-D35B23974A5C}" destId="{385602E9-DDA2-4B0F-8466-E10AB95E047E}" srcOrd="0" destOrd="0" presId="urn:microsoft.com/office/officeart/2016/7/layout/VerticalDownArrowProcess"/>
    <dgm:cxn modelId="{B51E7165-0742-4C84-90E9-0B235AAD1DDF}" type="presParOf" srcId="{8986AF22-B9B3-4E70-B59B-D35B23974A5C}" destId="{63A6B9DE-B8A5-4322-9394-1655574B5B8F}" srcOrd="1" destOrd="0" presId="urn:microsoft.com/office/officeart/2016/7/layout/VerticalDownArrowProcess"/>
    <dgm:cxn modelId="{61D25FE0-6EC6-4B9D-9710-ADBF0ACA93A5}" type="presParOf" srcId="{8986AF22-B9B3-4E70-B59B-D35B23974A5C}" destId="{CE021FDD-9C6A-485B-87C1-9396600D360B}" srcOrd="2" destOrd="0" presId="urn:microsoft.com/office/officeart/2016/7/layout/VerticalDownArrowProcess"/>
    <dgm:cxn modelId="{A7817514-B0CB-4C12-8E3A-95E98830B87C}" type="presParOf" srcId="{3A41E04F-63CF-4548-8327-C66859761B61}" destId="{2A242547-BD90-40AA-966A-E2854EF958A3}" srcOrd="3" destOrd="0" presId="urn:microsoft.com/office/officeart/2016/7/layout/VerticalDownArrowProcess"/>
    <dgm:cxn modelId="{774030C0-C646-42C5-A7D4-C26B9B28ACC4}" type="presParOf" srcId="{3A41E04F-63CF-4548-8327-C66859761B61}" destId="{3C0B0D8E-9675-4D21-BD73-17131B6ABB5C}" srcOrd="4" destOrd="0" presId="urn:microsoft.com/office/officeart/2016/7/layout/VerticalDownArrowProcess"/>
    <dgm:cxn modelId="{4A852EB9-D91D-4A97-A1C2-0B4ACDE8A80D}" type="presParOf" srcId="{3C0B0D8E-9675-4D21-BD73-17131B6ABB5C}" destId="{2A5878FA-F991-494C-9902-DA163E8C5278}" srcOrd="0" destOrd="0" presId="urn:microsoft.com/office/officeart/2016/7/layout/VerticalDownArrowProcess"/>
    <dgm:cxn modelId="{93B10861-5A9C-4FE8-8A9B-13448A3049D5}" type="presParOf" srcId="{3C0B0D8E-9675-4D21-BD73-17131B6ABB5C}" destId="{98FE0400-2B32-4119-9D6F-975F458DA535}" srcOrd="1" destOrd="0" presId="urn:microsoft.com/office/officeart/2016/7/layout/VerticalDownArrowProcess"/>
    <dgm:cxn modelId="{92B7F1B0-EA29-468B-A955-9953CEC3D407}" type="presParOf" srcId="{3C0B0D8E-9675-4D21-BD73-17131B6ABB5C}" destId="{CCABF659-53F0-4696-A553-21E82AB6BB97}" srcOrd="2" destOrd="0" presId="urn:microsoft.com/office/officeart/2016/7/layout/VerticalDownArrowProcess"/>
    <dgm:cxn modelId="{B66132E7-BC80-42E0-87C7-49ECEA3552C9}" type="presParOf" srcId="{3A41E04F-63CF-4548-8327-C66859761B61}" destId="{95693E33-78E3-4954-9961-CC2B6044350D}" srcOrd="5" destOrd="0" presId="urn:microsoft.com/office/officeart/2016/7/layout/VerticalDownArrowProcess"/>
    <dgm:cxn modelId="{462EEE3F-866A-4E27-9FB6-54B1642218D5}" type="presParOf" srcId="{3A41E04F-63CF-4548-8327-C66859761B61}" destId="{5AD58BCE-D527-4D89-AA97-0C8D01783AE8}" srcOrd="6" destOrd="0" presId="urn:microsoft.com/office/officeart/2016/7/layout/VerticalDownArrowProcess"/>
    <dgm:cxn modelId="{A7973DCD-6B2E-43F5-8E87-F48A6FF187D2}" type="presParOf" srcId="{5AD58BCE-D527-4D89-AA97-0C8D01783AE8}" destId="{C8E97D94-DA4D-4B3B-9F90-E93AB5A1457B}" srcOrd="0" destOrd="0" presId="urn:microsoft.com/office/officeart/2016/7/layout/VerticalDownArrowProcess"/>
    <dgm:cxn modelId="{D63391F1-6E56-40AE-8237-7D497DEB4A24}" type="presParOf" srcId="{5AD58BCE-D527-4D89-AA97-0C8D01783AE8}" destId="{469F51A2-242F-4510-9C9F-64F3747077A4}" srcOrd="1" destOrd="0" presId="urn:microsoft.com/office/officeart/2016/7/layout/VerticalDownArrowProcess"/>
    <dgm:cxn modelId="{947C5E02-C8B5-4275-8FA6-BE384A7C14C7}" type="presParOf" srcId="{5AD58BCE-D527-4D89-AA97-0C8D01783AE8}" destId="{DE5990BC-7071-452F-9540-A1E2DF92CFA1}" srcOrd="2" destOrd="0" presId="urn:microsoft.com/office/officeart/2016/7/layout/VerticalDownArrowProcess"/>
    <dgm:cxn modelId="{C941201F-0EE8-4CB7-8477-4BAB774BDA58}" type="presParOf" srcId="{3A41E04F-63CF-4548-8327-C66859761B61}" destId="{31E89E8F-5CEC-4114-9B1F-8B4EC337328C}" srcOrd="7" destOrd="0" presId="urn:microsoft.com/office/officeart/2016/7/layout/VerticalDownArrowProcess"/>
    <dgm:cxn modelId="{9649316C-DEEE-4B61-B7DB-6A81321066E4}" type="presParOf" srcId="{3A41E04F-63CF-4548-8327-C66859761B61}" destId="{6E4E20AE-2D86-40BA-82A8-258C25A0E34B}" srcOrd="8" destOrd="0" presId="urn:microsoft.com/office/officeart/2016/7/layout/VerticalDownArrowProcess"/>
    <dgm:cxn modelId="{A0F01DBC-3D91-4B33-8F57-953645DC46A3}" type="presParOf" srcId="{6E4E20AE-2D86-40BA-82A8-258C25A0E34B}" destId="{EE2AD632-7025-4381-B475-DE6F12879B0E}" srcOrd="0" destOrd="0" presId="urn:microsoft.com/office/officeart/2016/7/layout/VerticalDownArrowProcess"/>
    <dgm:cxn modelId="{81F68E0D-9252-4A12-8B01-A6ABE9B8374C}" type="presParOf" srcId="{6E4E20AE-2D86-40BA-82A8-258C25A0E34B}" destId="{DC9021DE-5FBF-4807-B690-72E11F491C3F}" srcOrd="1" destOrd="0" presId="urn:microsoft.com/office/officeart/2016/7/layout/VerticalDownArrowProcess"/>
    <dgm:cxn modelId="{EEF64EF7-3744-4010-92CC-3D5AD5FF73D6}" type="presParOf" srcId="{6E4E20AE-2D86-40BA-82A8-258C25A0E34B}" destId="{7A6246E9-1EDF-4F82-A825-9149D5F30118}" srcOrd="2" destOrd="0" presId="urn:microsoft.com/office/officeart/2016/7/layout/VerticalDownArrowProcess"/>
    <dgm:cxn modelId="{0BF235CC-0D4A-49B3-8566-37253FEB3E15}" type="presParOf" srcId="{3A41E04F-63CF-4548-8327-C66859761B61}" destId="{ED059B8F-1296-4F11-A7A5-4BD71BB22264}" srcOrd="9" destOrd="0" presId="urn:microsoft.com/office/officeart/2016/7/layout/VerticalDownArrowProcess"/>
    <dgm:cxn modelId="{B2829495-FB93-48CF-82D8-8F7F31843774}" type="presParOf" srcId="{3A41E04F-63CF-4548-8327-C66859761B61}" destId="{97189ABD-6B6A-4B48-BA0C-932662900E0A}" srcOrd="10" destOrd="0" presId="urn:microsoft.com/office/officeart/2016/7/layout/VerticalDownArrowProcess"/>
    <dgm:cxn modelId="{4E646AAF-7DF5-41CE-A0FC-044C17196DF1}" type="presParOf" srcId="{97189ABD-6B6A-4B48-BA0C-932662900E0A}" destId="{C016BAA9-72D7-44C6-AAA7-43DA2543D2B7}" srcOrd="0" destOrd="0" presId="urn:microsoft.com/office/officeart/2016/7/layout/VerticalDownArrowProcess"/>
    <dgm:cxn modelId="{5439277B-331F-43DF-8FE7-E9357BD12EFF}" type="presParOf" srcId="{97189ABD-6B6A-4B48-BA0C-932662900E0A}" destId="{2800F6B8-3AA7-410B-9B78-B21629317EAD}" srcOrd="1" destOrd="0" presId="urn:microsoft.com/office/officeart/2016/7/layout/VerticalDownArrowProcess"/>
    <dgm:cxn modelId="{D098E92B-9248-4034-AECF-1D2FA5F89C1C}" type="presParOf" srcId="{97189ABD-6B6A-4B48-BA0C-932662900E0A}" destId="{BE04D2C0-C8AB-441E-9937-91A1EEFE2305}" srcOrd="2" destOrd="0" presId="urn:microsoft.com/office/officeart/2016/7/layout/VerticalDown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3A38B6D-2168-404E-B07E-D209E066AF3D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45B693A-4188-4E65-9B43-4FFAA56B85D3}">
      <dgm:prSet phldrT="[Text]" custT="1"/>
      <dgm:spPr/>
      <dgm:t>
        <a:bodyPr/>
        <a:lstStyle/>
        <a:p>
          <a:r>
            <a:rPr lang="en-US" sz="1600" b="1" dirty="0" smtClean="0"/>
            <a:t>March 2018</a:t>
          </a:r>
        </a:p>
        <a:p>
          <a:r>
            <a:rPr lang="en-US" sz="1600" dirty="0" smtClean="0"/>
            <a:t>Initial Training of 10 LMTs on SPI-RRT by  CDC Atlanta</a:t>
          </a:r>
          <a:endParaRPr lang="en-US" sz="1600" dirty="0"/>
        </a:p>
      </dgm:t>
    </dgm:pt>
    <dgm:pt modelId="{EB0A03A1-3D6C-46D9-BAC1-F7CF1DA71D92}" type="parTrans" cxnId="{8DF3FFD7-9C2C-4F5A-B30C-F6550E75F885}">
      <dgm:prSet/>
      <dgm:spPr/>
      <dgm:t>
        <a:bodyPr/>
        <a:lstStyle/>
        <a:p>
          <a:endParaRPr lang="en-US" sz="2000"/>
        </a:p>
      </dgm:t>
    </dgm:pt>
    <dgm:pt modelId="{240AA178-7902-4B3B-B30D-268F2B385A3C}" type="sibTrans" cxnId="{8DF3FFD7-9C2C-4F5A-B30C-F6550E75F885}">
      <dgm:prSet/>
      <dgm:spPr/>
      <dgm:t>
        <a:bodyPr/>
        <a:lstStyle/>
        <a:p>
          <a:endParaRPr lang="en-US" sz="2000"/>
        </a:p>
      </dgm:t>
    </dgm:pt>
    <dgm:pt modelId="{5AE270E5-431C-402E-B17C-19FE6A45D91E}">
      <dgm:prSet phldrT="[Text]" custT="1"/>
      <dgm:spPr/>
      <dgm:t>
        <a:bodyPr/>
        <a:lstStyle/>
        <a:p>
          <a:r>
            <a:rPr lang="en-US" sz="1600" b="1" dirty="0" smtClean="0"/>
            <a:t>June 2018 </a:t>
          </a:r>
        </a:p>
        <a:p>
          <a:endParaRPr lang="en-US" sz="1600" dirty="0" smtClean="0"/>
        </a:p>
        <a:p>
          <a:r>
            <a:rPr lang="en-US" sz="1600" dirty="0" smtClean="0"/>
            <a:t>109 SPI-RRT sites audited  </a:t>
          </a:r>
        </a:p>
        <a:p>
          <a:endParaRPr lang="en-US" sz="2000" dirty="0"/>
        </a:p>
      </dgm:t>
    </dgm:pt>
    <dgm:pt modelId="{ABD780BD-6882-4E16-A56F-C7905AE8D091}" type="parTrans" cxnId="{334FA611-30FE-4623-BC4E-8443075A7787}">
      <dgm:prSet/>
      <dgm:spPr/>
      <dgm:t>
        <a:bodyPr/>
        <a:lstStyle/>
        <a:p>
          <a:endParaRPr lang="en-US" sz="2000"/>
        </a:p>
      </dgm:t>
    </dgm:pt>
    <dgm:pt modelId="{49DB0BF8-0489-4020-B8B8-0F8E8E88865E}" type="sibTrans" cxnId="{334FA611-30FE-4623-BC4E-8443075A7787}">
      <dgm:prSet/>
      <dgm:spPr/>
      <dgm:t>
        <a:bodyPr/>
        <a:lstStyle/>
        <a:p>
          <a:endParaRPr lang="en-US" sz="2000"/>
        </a:p>
      </dgm:t>
    </dgm:pt>
    <dgm:pt modelId="{548AC9EE-67F8-4DB4-99D9-086535AE916C}">
      <dgm:prSet custT="1"/>
      <dgm:spPr/>
      <dgm:t>
        <a:bodyPr/>
        <a:lstStyle/>
        <a:p>
          <a:r>
            <a:rPr lang="en-US" sz="1800" b="1" dirty="0" smtClean="0"/>
            <a:t>August 2023</a:t>
          </a:r>
        </a:p>
        <a:p>
          <a:r>
            <a:rPr lang="en-US" sz="1800" dirty="0" smtClean="0"/>
            <a:t>256 SPI-RRT sites audited </a:t>
          </a:r>
        </a:p>
        <a:p>
          <a:endParaRPr lang="en-US" sz="2000" dirty="0"/>
        </a:p>
      </dgm:t>
    </dgm:pt>
    <dgm:pt modelId="{5C58E63B-B613-4DAE-96DA-C53AAE05A155}" type="parTrans" cxnId="{3220090E-F687-4821-B9D8-5322DCE44CFB}">
      <dgm:prSet/>
      <dgm:spPr/>
      <dgm:t>
        <a:bodyPr/>
        <a:lstStyle/>
        <a:p>
          <a:endParaRPr lang="en-US" sz="2000"/>
        </a:p>
      </dgm:t>
    </dgm:pt>
    <dgm:pt modelId="{E16897E8-E580-4B62-A7CE-C0C0B46675B2}" type="sibTrans" cxnId="{3220090E-F687-4821-B9D8-5322DCE44CFB}">
      <dgm:prSet/>
      <dgm:spPr/>
      <dgm:t>
        <a:bodyPr/>
        <a:lstStyle/>
        <a:p>
          <a:endParaRPr lang="en-US" sz="2000"/>
        </a:p>
      </dgm:t>
    </dgm:pt>
    <dgm:pt modelId="{F9279FA6-6ADF-4DF9-8049-358968469343}">
      <dgm:prSet custT="1"/>
      <dgm:spPr/>
      <dgm:t>
        <a:bodyPr/>
        <a:lstStyle/>
        <a:p>
          <a:r>
            <a:rPr lang="en-GB" sz="1600" b="1" dirty="0" smtClean="0"/>
            <a:t>March 2019</a:t>
          </a:r>
        </a:p>
        <a:p>
          <a:r>
            <a:rPr lang="en-GB" sz="1600" dirty="0" smtClean="0"/>
            <a:t>In-country SPI-RT Training of 15 additional TOTs </a:t>
          </a:r>
          <a:endParaRPr lang="en-US" sz="1600" dirty="0"/>
        </a:p>
      </dgm:t>
    </dgm:pt>
    <dgm:pt modelId="{636190F7-D3E7-4C47-8B1A-39E3DA21015B}" type="parTrans" cxnId="{EA2E21D1-2DF8-4CB4-A41F-17FE6264B70D}">
      <dgm:prSet/>
      <dgm:spPr/>
      <dgm:t>
        <a:bodyPr/>
        <a:lstStyle/>
        <a:p>
          <a:endParaRPr lang="en-US"/>
        </a:p>
      </dgm:t>
    </dgm:pt>
    <dgm:pt modelId="{1C2732E3-3E6F-4251-98B5-86E55EE15C14}" type="sibTrans" cxnId="{EA2E21D1-2DF8-4CB4-A41F-17FE6264B70D}">
      <dgm:prSet/>
      <dgm:spPr/>
      <dgm:t>
        <a:bodyPr/>
        <a:lstStyle/>
        <a:p>
          <a:endParaRPr lang="en-US"/>
        </a:p>
      </dgm:t>
    </dgm:pt>
    <dgm:pt modelId="{BA750B86-09CF-4CFA-9599-C232FF28F14C}">
      <dgm:prSet custT="1"/>
      <dgm:spPr/>
      <dgm:t>
        <a:bodyPr/>
        <a:lstStyle/>
        <a:p>
          <a:r>
            <a:rPr lang="en-US" sz="1600" b="1" dirty="0" smtClean="0"/>
            <a:t>2010</a:t>
          </a:r>
        </a:p>
        <a:p>
          <a:r>
            <a:rPr lang="en-US" sz="1600" dirty="0" smtClean="0"/>
            <a:t>Development of TOT curriculum </a:t>
          </a:r>
          <a:endParaRPr lang="en-US" sz="1600" dirty="0"/>
        </a:p>
      </dgm:t>
    </dgm:pt>
    <dgm:pt modelId="{C4B4BFBB-74E4-4CD5-B9F9-0E294C81C78C}" type="parTrans" cxnId="{96C63CC0-2C06-4404-B5EF-31F2AAC77027}">
      <dgm:prSet/>
      <dgm:spPr/>
      <dgm:t>
        <a:bodyPr/>
        <a:lstStyle/>
        <a:p>
          <a:endParaRPr lang="en-US"/>
        </a:p>
      </dgm:t>
    </dgm:pt>
    <dgm:pt modelId="{8402B1C3-F34D-432E-AF3F-DA0C525A27C7}" type="sibTrans" cxnId="{96C63CC0-2C06-4404-B5EF-31F2AAC77027}">
      <dgm:prSet/>
      <dgm:spPr/>
      <dgm:t>
        <a:bodyPr/>
        <a:lstStyle/>
        <a:p>
          <a:endParaRPr lang="en-US"/>
        </a:p>
      </dgm:t>
    </dgm:pt>
    <dgm:pt modelId="{430A1842-6C30-4B05-B616-0EB59D80C73D}">
      <dgm:prSet custT="1"/>
      <dgm:spPr/>
      <dgm:t>
        <a:bodyPr/>
        <a:lstStyle/>
        <a:p>
          <a:r>
            <a:rPr lang="en-US" sz="1600" b="1" dirty="0" smtClean="0"/>
            <a:t>2010</a:t>
          </a:r>
        </a:p>
        <a:p>
          <a:r>
            <a:rPr lang="en-US" sz="1600" dirty="0" smtClean="0"/>
            <a:t>Inception of LMT Program </a:t>
          </a:r>
        </a:p>
        <a:p>
          <a:r>
            <a:rPr lang="en-US" sz="1600" dirty="0" smtClean="0"/>
            <a:t>Initial training of LMTs </a:t>
          </a:r>
          <a:endParaRPr lang="en-US" sz="1600" dirty="0"/>
        </a:p>
      </dgm:t>
    </dgm:pt>
    <dgm:pt modelId="{AFCB5028-515A-4CCE-B83D-C4541669BBA2}" type="parTrans" cxnId="{B2706437-501E-4A74-AA71-89A1C87AE388}">
      <dgm:prSet/>
      <dgm:spPr/>
      <dgm:t>
        <a:bodyPr/>
        <a:lstStyle/>
        <a:p>
          <a:endParaRPr lang="en-US"/>
        </a:p>
      </dgm:t>
    </dgm:pt>
    <dgm:pt modelId="{FA1F8AAA-F44E-410B-99A1-116FEC6A8767}" type="sibTrans" cxnId="{B2706437-501E-4A74-AA71-89A1C87AE388}">
      <dgm:prSet/>
      <dgm:spPr/>
      <dgm:t>
        <a:bodyPr/>
        <a:lstStyle/>
        <a:p>
          <a:endParaRPr lang="en-US"/>
        </a:p>
      </dgm:t>
    </dgm:pt>
    <dgm:pt modelId="{F96F2D8D-0B3D-4E54-8D12-6F48057679E0}">
      <dgm:prSet custT="1"/>
      <dgm:spPr/>
      <dgm:t>
        <a:bodyPr/>
        <a:lstStyle/>
        <a:p>
          <a:r>
            <a:rPr lang="en-US" sz="1600" dirty="0" smtClean="0"/>
            <a:t>2018 – 2019 Review of National Curriculum for TOTs and testers </a:t>
          </a:r>
          <a:endParaRPr lang="en-US" sz="1600" dirty="0"/>
        </a:p>
      </dgm:t>
    </dgm:pt>
    <dgm:pt modelId="{1947F926-7868-4885-8173-61CEE2C1C4E3}" type="parTrans" cxnId="{39512EAE-70B4-4DD3-95E5-EAA63109F54D}">
      <dgm:prSet/>
      <dgm:spPr/>
      <dgm:t>
        <a:bodyPr/>
        <a:lstStyle/>
        <a:p>
          <a:endParaRPr lang="en-US"/>
        </a:p>
      </dgm:t>
    </dgm:pt>
    <dgm:pt modelId="{8C6F2033-BE75-47FE-9540-AC5385ED5B92}" type="sibTrans" cxnId="{39512EAE-70B4-4DD3-95E5-EAA63109F54D}">
      <dgm:prSet/>
      <dgm:spPr/>
      <dgm:t>
        <a:bodyPr/>
        <a:lstStyle/>
        <a:p>
          <a:endParaRPr lang="en-US"/>
        </a:p>
      </dgm:t>
    </dgm:pt>
    <dgm:pt modelId="{1DA5068C-51FB-43B9-9FBF-DA2F91A4C942}">
      <dgm:prSet custT="1"/>
      <dgm:spPr/>
      <dgm:t>
        <a:bodyPr/>
        <a:lstStyle/>
        <a:p>
          <a:pPr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dirty="0" smtClean="0"/>
            <a:t>2012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600" dirty="0" smtClean="0"/>
            <a:t>PT Panel Production for testers by </a:t>
          </a:r>
        </a:p>
        <a:p>
          <a:pPr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dirty="0" smtClean="0"/>
            <a:t>BNQAL </a:t>
          </a:r>
        </a:p>
      </dgm:t>
    </dgm:pt>
    <dgm:pt modelId="{C0B23708-466D-4136-8914-BD7C147A1005}" type="parTrans" cxnId="{42E5D1E2-770F-47B9-9472-C46327AA3E96}">
      <dgm:prSet/>
      <dgm:spPr/>
      <dgm:t>
        <a:bodyPr/>
        <a:lstStyle/>
        <a:p>
          <a:endParaRPr lang="en-US"/>
        </a:p>
      </dgm:t>
    </dgm:pt>
    <dgm:pt modelId="{3DAF758E-FD41-4354-9E39-FE17CA476588}" type="sibTrans" cxnId="{42E5D1E2-770F-47B9-9472-C46327AA3E96}">
      <dgm:prSet/>
      <dgm:spPr/>
      <dgm:t>
        <a:bodyPr/>
        <a:lstStyle/>
        <a:p>
          <a:endParaRPr lang="en-US"/>
        </a:p>
      </dgm:t>
    </dgm:pt>
    <dgm:pt modelId="{085CE76D-606A-40FC-AAAD-0FA90FE3A135}" type="pres">
      <dgm:prSet presAssocID="{E3A38B6D-2168-404E-B07E-D209E066AF3D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946EC5F-FD84-4962-9C7F-011E7BA95AD6}" type="pres">
      <dgm:prSet presAssocID="{E3A38B6D-2168-404E-B07E-D209E066AF3D}" presName="arrow" presStyleLbl="bgShp" presStyleIdx="0" presStyleCnt="1"/>
      <dgm:spPr/>
    </dgm:pt>
    <dgm:pt modelId="{1B728C2C-738A-4BAB-B94F-A66983B6DEBE}" type="pres">
      <dgm:prSet presAssocID="{E3A38B6D-2168-404E-B07E-D209E066AF3D}" presName="linearProcess" presStyleCnt="0"/>
      <dgm:spPr/>
    </dgm:pt>
    <dgm:pt modelId="{3C40292C-1FDF-4D42-A422-D15654B0DEFC}" type="pres">
      <dgm:prSet presAssocID="{BA750B86-09CF-4CFA-9599-C232FF28F14C}" presName="textNode" presStyleLbl="node1" presStyleIdx="0" presStyleCnt="8" custScaleX="123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CBDE6A-0944-4C40-A6DB-E63DC7B22F90}" type="pres">
      <dgm:prSet presAssocID="{8402B1C3-F34D-432E-AF3F-DA0C525A27C7}" presName="sibTrans" presStyleCnt="0"/>
      <dgm:spPr/>
    </dgm:pt>
    <dgm:pt modelId="{E02A6568-FB58-4D9B-BE02-F9DBFD67308D}" type="pres">
      <dgm:prSet presAssocID="{430A1842-6C30-4B05-B616-0EB59D80C73D}" presName="textNode" presStyleLbl="node1" presStyleIdx="1" presStyleCnt="8" custScaleX="126156" custLinFactNeighborX="-32321" custLinFactNeighborY="-5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94FC12-A855-45AB-8129-DDFD4FA85EA7}" type="pres">
      <dgm:prSet presAssocID="{FA1F8AAA-F44E-410B-99A1-116FEC6A8767}" presName="sibTrans" presStyleCnt="0"/>
      <dgm:spPr/>
    </dgm:pt>
    <dgm:pt modelId="{BBB9F18B-6F91-4B91-8151-23E0AF2EB83A}" type="pres">
      <dgm:prSet presAssocID="{1DA5068C-51FB-43B9-9FBF-DA2F91A4C942}" presName="textNode" presStyleLbl="node1" presStyleIdx="2" presStyleCnt="8" custScaleX="107453" custScaleY="958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53CBB5-8455-4FF2-8E75-CC8A359BE30B}" type="pres">
      <dgm:prSet presAssocID="{3DAF758E-FD41-4354-9E39-FE17CA476588}" presName="sibTrans" presStyleCnt="0"/>
      <dgm:spPr/>
    </dgm:pt>
    <dgm:pt modelId="{D33CFAD7-8166-42D2-B3D4-52FDB1FF80A3}" type="pres">
      <dgm:prSet presAssocID="{145B693A-4188-4E65-9B43-4FFAA56B85D3}" presName="textNode" presStyleLbl="node1" presStyleIdx="3" presStyleCnt="8" custScaleX="98049" custLinFactNeighborX="-48316" custLinFactNeighborY="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C243E1-5F56-446A-93DC-83C65059094E}" type="pres">
      <dgm:prSet presAssocID="{240AA178-7902-4B3B-B30D-268F2B385A3C}" presName="sibTrans" presStyleCnt="0"/>
      <dgm:spPr/>
    </dgm:pt>
    <dgm:pt modelId="{733193D1-9556-49A7-8DD5-7B3D6DFF9C13}" type="pres">
      <dgm:prSet presAssocID="{F9279FA6-6ADF-4DF9-8049-358968469343}" presName="textNode" presStyleLbl="node1" presStyleIdx="4" presStyleCnt="8" custScaleX="105429" custScaleY="96665" custLinFactX="175126" custLinFactNeighborX="200000" custLinFactNeighborY="35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8DE997-7F2F-4D76-A600-EF4CFD24EAE8}" type="pres">
      <dgm:prSet presAssocID="{1C2732E3-3E6F-4251-98B5-86E55EE15C14}" presName="sibTrans" presStyleCnt="0"/>
      <dgm:spPr/>
    </dgm:pt>
    <dgm:pt modelId="{8AFB5D7C-5028-48D6-B4E3-7B1239CB5AA0}" type="pres">
      <dgm:prSet presAssocID="{5AE270E5-431C-402E-B17C-19FE6A45D91E}" presName="textNode" presStyleLbl="node1" presStyleIdx="5" presStyleCnt="8" custScaleX="107430" custScaleY="96816" custLinFactX="-104151" custLinFactNeighborX="-200000" custLinFactNeighborY="4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E94CB4-053C-46B6-80D8-BF5593F06142}" type="pres">
      <dgm:prSet presAssocID="{49DB0BF8-0489-4020-B8B8-0F8E8E88865E}" presName="sibTrans" presStyleCnt="0"/>
      <dgm:spPr/>
    </dgm:pt>
    <dgm:pt modelId="{F025176B-B255-441C-B52E-6A10570796C6}" type="pres">
      <dgm:prSet presAssocID="{F96F2D8D-0B3D-4E54-8D12-6F48057679E0}" presName="textNode" presStyleLbl="node1" presStyleIdx="6" presStyleCnt="8" custLinFactX="-111575" custLinFactNeighborX="-200000" custLinFactNeighborY="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29CCBF-602C-4F08-BD63-0C2B4F4A09B2}" type="pres">
      <dgm:prSet presAssocID="{8C6F2033-BE75-47FE-9540-AC5385ED5B92}" presName="sibTrans" presStyleCnt="0"/>
      <dgm:spPr/>
    </dgm:pt>
    <dgm:pt modelId="{338E3F30-D539-410D-8FCD-5523A365B576}" type="pres">
      <dgm:prSet presAssocID="{548AC9EE-67F8-4DB4-99D9-086535AE916C}" presName="textNode" presStyleLbl="node1" presStyleIdx="7" presStyleCnt="8" custLinFactX="-25454" custLinFactNeighborX="-100000" custLinFactNeighborY="52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A2E21D1-2DF8-4CB4-A41F-17FE6264B70D}" srcId="{E3A38B6D-2168-404E-B07E-D209E066AF3D}" destId="{F9279FA6-6ADF-4DF9-8049-358968469343}" srcOrd="4" destOrd="0" parTransId="{636190F7-D3E7-4C47-8B1A-39E3DA21015B}" sibTransId="{1C2732E3-3E6F-4251-98B5-86E55EE15C14}"/>
    <dgm:cxn modelId="{8736EC88-2DA8-41AF-BBD2-5AA5B8DE5490}" type="presOf" srcId="{F9279FA6-6ADF-4DF9-8049-358968469343}" destId="{733193D1-9556-49A7-8DD5-7B3D6DFF9C13}" srcOrd="0" destOrd="0" presId="urn:microsoft.com/office/officeart/2005/8/layout/hProcess9"/>
    <dgm:cxn modelId="{D7F13359-C325-495C-AE6A-CB8245EFE766}" type="presOf" srcId="{BA750B86-09CF-4CFA-9599-C232FF28F14C}" destId="{3C40292C-1FDF-4D42-A422-D15654B0DEFC}" srcOrd="0" destOrd="0" presId="urn:microsoft.com/office/officeart/2005/8/layout/hProcess9"/>
    <dgm:cxn modelId="{96C63CC0-2C06-4404-B5EF-31F2AAC77027}" srcId="{E3A38B6D-2168-404E-B07E-D209E066AF3D}" destId="{BA750B86-09CF-4CFA-9599-C232FF28F14C}" srcOrd="0" destOrd="0" parTransId="{C4B4BFBB-74E4-4CD5-B9F9-0E294C81C78C}" sibTransId="{8402B1C3-F34D-432E-AF3F-DA0C525A27C7}"/>
    <dgm:cxn modelId="{7789C827-EA87-4AE9-A83B-1956F7474ED0}" type="presOf" srcId="{E3A38B6D-2168-404E-B07E-D209E066AF3D}" destId="{085CE76D-606A-40FC-AAAD-0FA90FE3A135}" srcOrd="0" destOrd="0" presId="urn:microsoft.com/office/officeart/2005/8/layout/hProcess9"/>
    <dgm:cxn modelId="{0D114917-7483-49CA-9AA9-CDF193A06B08}" type="presOf" srcId="{1DA5068C-51FB-43B9-9FBF-DA2F91A4C942}" destId="{BBB9F18B-6F91-4B91-8151-23E0AF2EB83A}" srcOrd="0" destOrd="0" presId="urn:microsoft.com/office/officeart/2005/8/layout/hProcess9"/>
    <dgm:cxn modelId="{FF9AA7B6-E483-4BB1-9546-0BA9F769622A}" type="presOf" srcId="{430A1842-6C30-4B05-B616-0EB59D80C73D}" destId="{E02A6568-FB58-4D9B-BE02-F9DBFD67308D}" srcOrd="0" destOrd="0" presId="urn:microsoft.com/office/officeart/2005/8/layout/hProcess9"/>
    <dgm:cxn modelId="{5062349B-87D8-4A91-B00D-02C7A87D87D0}" type="presOf" srcId="{5AE270E5-431C-402E-B17C-19FE6A45D91E}" destId="{8AFB5D7C-5028-48D6-B4E3-7B1239CB5AA0}" srcOrd="0" destOrd="0" presId="urn:microsoft.com/office/officeart/2005/8/layout/hProcess9"/>
    <dgm:cxn modelId="{128E24E2-DE51-4B8B-9186-7844F193B4F1}" type="presOf" srcId="{145B693A-4188-4E65-9B43-4FFAA56B85D3}" destId="{D33CFAD7-8166-42D2-B3D4-52FDB1FF80A3}" srcOrd="0" destOrd="0" presId="urn:microsoft.com/office/officeart/2005/8/layout/hProcess9"/>
    <dgm:cxn modelId="{C7B503F9-F59E-4678-BA9D-9C4DB3D99EBB}" type="presOf" srcId="{F96F2D8D-0B3D-4E54-8D12-6F48057679E0}" destId="{F025176B-B255-441C-B52E-6A10570796C6}" srcOrd="0" destOrd="0" presId="urn:microsoft.com/office/officeart/2005/8/layout/hProcess9"/>
    <dgm:cxn modelId="{8DF3FFD7-9C2C-4F5A-B30C-F6550E75F885}" srcId="{E3A38B6D-2168-404E-B07E-D209E066AF3D}" destId="{145B693A-4188-4E65-9B43-4FFAA56B85D3}" srcOrd="3" destOrd="0" parTransId="{EB0A03A1-3D6C-46D9-BAC1-F7CF1DA71D92}" sibTransId="{240AA178-7902-4B3B-B30D-268F2B385A3C}"/>
    <dgm:cxn modelId="{334FA611-30FE-4623-BC4E-8443075A7787}" srcId="{E3A38B6D-2168-404E-B07E-D209E066AF3D}" destId="{5AE270E5-431C-402E-B17C-19FE6A45D91E}" srcOrd="5" destOrd="0" parTransId="{ABD780BD-6882-4E16-A56F-C7905AE8D091}" sibTransId="{49DB0BF8-0489-4020-B8B8-0F8E8E88865E}"/>
    <dgm:cxn modelId="{42E5D1E2-770F-47B9-9472-C46327AA3E96}" srcId="{E3A38B6D-2168-404E-B07E-D209E066AF3D}" destId="{1DA5068C-51FB-43B9-9FBF-DA2F91A4C942}" srcOrd="2" destOrd="0" parTransId="{C0B23708-466D-4136-8914-BD7C147A1005}" sibTransId="{3DAF758E-FD41-4354-9E39-FE17CA476588}"/>
    <dgm:cxn modelId="{CC37BBB0-A5B4-4C14-9958-F5FB3C8E1DE9}" type="presOf" srcId="{548AC9EE-67F8-4DB4-99D9-086535AE916C}" destId="{338E3F30-D539-410D-8FCD-5523A365B576}" srcOrd="0" destOrd="0" presId="urn:microsoft.com/office/officeart/2005/8/layout/hProcess9"/>
    <dgm:cxn modelId="{3220090E-F687-4821-B9D8-5322DCE44CFB}" srcId="{E3A38B6D-2168-404E-B07E-D209E066AF3D}" destId="{548AC9EE-67F8-4DB4-99D9-086535AE916C}" srcOrd="7" destOrd="0" parTransId="{5C58E63B-B613-4DAE-96DA-C53AAE05A155}" sibTransId="{E16897E8-E580-4B62-A7CE-C0C0B46675B2}"/>
    <dgm:cxn modelId="{39512EAE-70B4-4DD3-95E5-EAA63109F54D}" srcId="{E3A38B6D-2168-404E-B07E-D209E066AF3D}" destId="{F96F2D8D-0B3D-4E54-8D12-6F48057679E0}" srcOrd="6" destOrd="0" parTransId="{1947F926-7868-4885-8173-61CEE2C1C4E3}" sibTransId="{8C6F2033-BE75-47FE-9540-AC5385ED5B92}"/>
    <dgm:cxn modelId="{B2706437-501E-4A74-AA71-89A1C87AE388}" srcId="{E3A38B6D-2168-404E-B07E-D209E066AF3D}" destId="{430A1842-6C30-4B05-B616-0EB59D80C73D}" srcOrd="1" destOrd="0" parTransId="{AFCB5028-515A-4CCE-B83D-C4541669BBA2}" sibTransId="{FA1F8AAA-F44E-410B-99A1-116FEC6A8767}"/>
    <dgm:cxn modelId="{E4D42603-5513-4CE2-AC04-4199A581F43D}" type="presParOf" srcId="{085CE76D-606A-40FC-AAAD-0FA90FE3A135}" destId="{5946EC5F-FD84-4962-9C7F-011E7BA95AD6}" srcOrd="0" destOrd="0" presId="urn:microsoft.com/office/officeart/2005/8/layout/hProcess9"/>
    <dgm:cxn modelId="{89945456-E4F8-45FE-80E2-E4CCC76ECD47}" type="presParOf" srcId="{085CE76D-606A-40FC-AAAD-0FA90FE3A135}" destId="{1B728C2C-738A-4BAB-B94F-A66983B6DEBE}" srcOrd="1" destOrd="0" presId="urn:microsoft.com/office/officeart/2005/8/layout/hProcess9"/>
    <dgm:cxn modelId="{514DA7C3-FC22-431E-B64A-A03C7A26984B}" type="presParOf" srcId="{1B728C2C-738A-4BAB-B94F-A66983B6DEBE}" destId="{3C40292C-1FDF-4D42-A422-D15654B0DEFC}" srcOrd="0" destOrd="0" presId="urn:microsoft.com/office/officeart/2005/8/layout/hProcess9"/>
    <dgm:cxn modelId="{6AA27AAD-F9F9-4D58-A981-57537619556C}" type="presParOf" srcId="{1B728C2C-738A-4BAB-B94F-A66983B6DEBE}" destId="{80CBDE6A-0944-4C40-A6DB-E63DC7B22F90}" srcOrd="1" destOrd="0" presId="urn:microsoft.com/office/officeart/2005/8/layout/hProcess9"/>
    <dgm:cxn modelId="{BB522544-CEB1-4FC4-AD41-173DB92EA8B5}" type="presParOf" srcId="{1B728C2C-738A-4BAB-B94F-A66983B6DEBE}" destId="{E02A6568-FB58-4D9B-BE02-F9DBFD67308D}" srcOrd="2" destOrd="0" presId="urn:microsoft.com/office/officeart/2005/8/layout/hProcess9"/>
    <dgm:cxn modelId="{0CFDC54C-498B-431C-9C29-23273AEC1548}" type="presParOf" srcId="{1B728C2C-738A-4BAB-B94F-A66983B6DEBE}" destId="{F594FC12-A855-45AB-8129-DDFD4FA85EA7}" srcOrd="3" destOrd="0" presId="urn:microsoft.com/office/officeart/2005/8/layout/hProcess9"/>
    <dgm:cxn modelId="{572CB0A5-7062-427C-8B3F-32D69ABE7A29}" type="presParOf" srcId="{1B728C2C-738A-4BAB-B94F-A66983B6DEBE}" destId="{BBB9F18B-6F91-4B91-8151-23E0AF2EB83A}" srcOrd="4" destOrd="0" presId="urn:microsoft.com/office/officeart/2005/8/layout/hProcess9"/>
    <dgm:cxn modelId="{28B07DB3-93A7-48F3-A929-C09D56732854}" type="presParOf" srcId="{1B728C2C-738A-4BAB-B94F-A66983B6DEBE}" destId="{C553CBB5-8455-4FF2-8E75-CC8A359BE30B}" srcOrd="5" destOrd="0" presId="urn:microsoft.com/office/officeart/2005/8/layout/hProcess9"/>
    <dgm:cxn modelId="{8EEA2DD7-7862-463E-B25F-0B02FB648B79}" type="presParOf" srcId="{1B728C2C-738A-4BAB-B94F-A66983B6DEBE}" destId="{D33CFAD7-8166-42D2-B3D4-52FDB1FF80A3}" srcOrd="6" destOrd="0" presId="urn:microsoft.com/office/officeart/2005/8/layout/hProcess9"/>
    <dgm:cxn modelId="{EB13FA2F-9D10-4A47-8071-9337D6647DA5}" type="presParOf" srcId="{1B728C2C-738A-4BAB-B94F-A66983B6DEBE}" destId="{E6C243E1-5F56-446A-93DC-83C65059094E}" srcOrd="7" destOrd="0" presId="urn:microsoft.com/office/officeart/2005/8/layout/hProcess9"/>
    <dgm:cxn modelId="{07195D04-4AB6-4CB5-A851-6628ABB938D9}" type="presParOf" srcId="{1B728C2C-738A-4BAB-B94F-A66983B6DEBE}" destId="{733193D1-9556-49A7-8DD5-7B3D6DFF9C13}" srcOrd="8" destOrd="0" presId="urn:microsoft.com/office/officeart/2005/8/layout/hProcess9"/>
    <dgm:cxn modelId="{B1A93DE6-E904-4FD3-83D4-B35EF2811461}" type="presParOf" srcId="{1B728C2C-738A-4BAB-B94F-A66983B6DEBE}" destId="{0D8DE997-7F2F-4D76-A600-EF4CFD24EAE8}" srcOrd="9" destOrd="0" presId="urn:microsoft.com/office/officeart/2005/8/layout/hProcess9"/>
    <dgm:cxn modelId="{5711F204-2DC6-4D9E-8D0B-C7F1DD619ACA}" type="presParOf" srcId="{1B728C2C-738A-4BAB-B94F-A66983B6DEBE}" destId="{8AFB5D7C-5028-48D6-B4E3-7B1239CB5AA0}" srcOrd="10" destOrd="0" presId="urn:microsoft.com/office/officeart/2005/8/layout/hProcess9"/>
    <dgm:cxn modelId="{9673C97F-60D7-4DBF-B46C-5B62F440AF9A}" type="presParOf" srcId="{1B728C2C-738A-4BAB-B94F-A66983B6DEBE}" destId="{ACE94CB4-053C-46B6-80D8-BF5593F06142}" srcOrd="11" destOrd="0" presId="urn:microsoft.com/office/officeart/2005/8/layout/hProcess9"/>
    <dgm:cxn modelId="{392AAB7A-BCEB-41B2-9483-5D920CC28EF1}" type="presParOf" srcId="{1B728C2C-738A-4BAB-B94F-A66983B6DEBE}" destId="{F025176B-B255-441C-B52E-6A10570796C6}" srcOrd="12" destOrd="0" presId="urn:microsoft.com/office/officeart/2005/8/layout/hProcess9"/>
    <dgm:cxn modelId="{42FBD831-4D73-415B-9A23-44E33AA12D7C}" type="presParOf" srcId="{1B728C2C-738A-4BAB-B94F-A66983B6DEBE}" destId="{B729CCBF-602C-4F08-BD63-0C2B4F4A09B2}" srcOrd="13" destOrd="0" presId="urn:microsoft.com/office/officeart/2005/8/layout/hProcess9"/>
    <dgm:cxn modelId="{5CB41D3D-9A6B-440E-B169-E7473BD3590E}" type="presParOf" srcId="{1B728C2C-738A-4BAB-B94F-A66983B6DEBE}" destId="{338E3F30-D539-410D-8FCD-5523A365B576}" srcOrd="1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696D66B-9650-4B5D-8740-DF4EFC0B045F}" type="doc">
      <dgm:prSet loTypeId="urn:microsoft.com/office/officeart/2005/8/layout/hierarchy6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9C9EF85-8B44-4564-AB3E-FEE289BD2836}">
      <dgm:prSet phldrT="[Text]"/>
      <dgm:spPr/>
      <dgm:t>
        <a:bodyPr/>
        <a:lstStyle/>
        <a:p>
          <a:r>
            <a:rPr lang="en-US" dirty="0" smtClean="0"/>
            <a:t>Ministry of Health </a:t>
          </a:r>
        </a:p>
        <a:p>
          <a:r>
            <a:rPr lang="en-US" dirty="0" smtClean="0"/>
            <a:t>Department of Technical Support Services  </a:t>
          </a:r>
          <a:endParaRPr lang="en-US" dirty="0"/>
        </a:p>
      </dgm:t>
    </dgm:pt>
    <dgm:pt modelId="{D405E890-3C23-4DCA-9AEE-6544CE3624AA}" type="parTrans" cxnId="{E996A429-48BE-47A6-8F8B-3E3D1BE9B175}">
      <dgm:prSet/>
      <dgm:spPr/>
      <dgm:t>
        <a:bodyPr/>
        <a:lstStyle/>
        <a:p>
          <a:endParaRPr lang="en-US"/>
        </a:p>
      </dgm:t>
    </dgm:pt>
    <dgm:pt modelId="{CA614AD3-9FE9-42EF-BB93-93EC61B5105A}" type="sibTrans" cxnId="{E996A429-48BE-47A6-8F8B-3E3D1BE9B175}">
      <dgm:prSet/>
      <dgm:spPr/>
      <dgm:t>
        <a:bodyPr/>
        <a:lstStyle/>
        <a:p>
          <a:endParaRPr lang="en-US"/>
        </a:p>
      </dgm:t>
    </dgm:pt>
    <dgm:pt modelId="{37782EDC-D9D8-4E24-8B7F-C4FE97243EB5}">
      <dgm:prSet phldrT="[Text]"/>
      <dgm:spPr/>
      <dgm:t>
        <a:bodyPr/>
        <a:lstStyle/>
        <a:p>
          <a:r>
            <a:rPr lang="en-US" dirty="0" smtClean="0"/>
            <a:t>Centre for Disease Control – Botswana  </a:t>
          </a:r>
          <a:endParaRPr lang="en-US" dirty="0"/>
        </a:p>
      </dgm:t>
    </dgm:pt>
    <dgm:pt modelId="{6D6E4278-DEFA-4B31-81E7-9D516D8C764C}" type="parTrans" cxnId="{4DE44047-8461-4305-87C1-0F42061255BB}">
      <dgm:prSet/>
      <dgm:spPr/>
      <dgm:t>
        <a:bodyPr/>
        <a:lstStyle/>
        <a:p>
          <a:endParaRPr lang="en-US"/>
        </a:p>
      </dgm:t>
    </dgm:pt>
    <dgm:pt modelId="{EF03D346-C51C-4607-AB89-79D7BB50DC66}" type="sibTrans" cxnId="{4DE44047-8461-4305-87C1-0F42061255BB}">
      <dgm:prSet/>
      <dgm:spPr/>
      <dgm:t>
        <a:bodyPr/>
        <a:lstStyle/>
        <a:p>
          <a:endParaRPr lang="en-US"/>
        </a:p>
      </dgm:t>
    </dgm:pt>
    <dgm:pt modelId="{B75091FE-40AC-4602-9F06-6A642930242E}">
      <dgm:prSet phldrT="[Text]"/>
      <dgm:spPr/>
      <dgm:t>
        <a:bodyPr/>
        <a:lstStyle/>
        <a:p>
          <a:r>
            <a:rPr lang="en-US" dirty="0" err="1" smtClean="0"/>
            <a:t>MoH</a:t>
          </a:r>
          <a:r>
            <a:rPr lang="en-US" dirty="0" smtClean="0"/>
            <a:t> National Health Laboratory  </a:t>
          </a:r>
          <a:endParaRPr lang="en-US" dirty="0"/>
        </a:p>
      </dgm:t>
    </dgm:pt>
    <dgm:pt modelId="{38113E3C-9F00-4D85-9DA8-3979BF9C9F99}" type="parTrans" cxnId="{7FD698AC-519B-4B76-8D2F-4786557FB0BF}">
      <dgm:prSet/>
      <dgm:spPr/>
      <dgm:t>
        <a:bodyPr/>
        <a:lstStyle/>
        <a:p>
          <a:endParaRPr lang="en-US"/>
        </a:p>
      </dgm:t>
    </dgm:pt>
    <dgm:pt modelId="{7419AFC2-894F-479A-B273-BCB847BAF5AD}" type="sibTrans" cxnId="{7FD698AC-519B-4B76-8D2F-4786557FB0BF}">
      <dgm:prSet/>
      <dgm:spPr/>
      <dgm:t>
        <a:bodyPr/>
        <a:lstStyle/>
        <a:p>
          <a:endParaRPr lang="en-US"/>
        </a:p>
      </dgm:t>
    </dgm:pt>
    <dgm:pt modelId="{478CEE4B-3B62-4CDD-BF9F-888F5B19B1AA}">
      <dgm:prSet phldrT="[Text]"/>
      <dgm:spPr/>
      <dgm:t>
        <a:bodyPr/>
        <a:lstStyle/>
        <a:p>
          <a:r>
            <a:rPr lang="en-US" dirty="0" smtClean="0"/>
            <a:t>University of Botswana</a:t>
          </a:r>
          <a:endParaRPr lang="en-US" dirty="0"/>
        </a:p>
      </dgm:t>
    </dgm:pt>
    <dgm:pt modelId="{849CFD59-2946-4D9B-B4E3-46CCED6C4A18}" type="parTrans" cxnId="{B3068B1A-E68E-4146-91AC-7C8E57841D60}">
      <dgm:prSet/>
      <dgm:spPr/>
      <dgm:t>
        <a:bodyPr/>
        <a:lstStyle/>
        <a:p>
          <a:endParaRPr lang="en-US"/>
        </a:p>
      </dgm:t>
    </dgm:pt>
    <dgm:pt modelId="{3B3247A5-9D0D-4E70-AB92-3A4C282FA432}" type="sibTrans" cxnId="{B3068B1A-E68E-4146-91AC-7C8E57841D60}">
      <dgm:prSet/>
      <dgm:spPr/>
      <dgm:t>
        <a:bodyPr/>
        <a:lstStyle/>
        <a:p>
          <a:endParaRPr lang="en-US"/>
        </a:p>
      </dgm:t>
    </dgm:pt>
    <dgm:pt modelId="{F2AFD0BF-B48C-4BB3-96B3-1891120D1D80}">
      <dgm:prSet phldrT="[Text]"/>
      <dgm:spPr/>
      <dgm:t>
        <a:bodyPr/>
        <a:lstStyle/>
        <a:p>
          <a:r>
            <a:rPr lang="en-US" dirty="0" smtClean="0"/>
            <a:t>Oversight  </a:t>
          </a:r>
          <a:endParaRPr lang="en-US" dirty="0"/>
        </a:p>
      </dgm:t>
    </dgm:pt>
    <dgm:pt modelId="{9C6F91C2-0AB0-40E1-A20C-D14800E592DA}" type="parTrans" cxnId="{31A68E8A-A48C-4792-B7C4-7DC8B7F5A9EC}">
      <dgm:prSet/>
      <dgm:spPr/>
      <dgm:t>
        <a:bodyPr/>
        <a:lstStyle/>
        <a:p>
          <a:endParaRPr lang="en-US"/>
        </a:p>
      </dgm:t>
    </dgm:pt>
    <dgm:pt modelId="{A5F5F5E1-DB65-40F0-8567-D04EEF2C59A8}" type="sibTrans" cxnId="{31A68E8A-A48C-4792-B7C4-7DC8B7F5A9EC}">
      <dgm:prSet/>
      <dgm:spPr/>
      <dgm:t>
        <a:bodyPr/>
        <a:lstStyle/>
        <a:p>
          <a:endParaRPr lang="en-US"/>
        </a:p>
      </dgm:t>
    </dgm:pt>
    <dgm:pt modelId="{D1D397AE-1E3B-4415-9993-90CA57E26E27}">
      <dgm:prSet phldrT="[Text]"/>
      <dgm:spPr/>
      <dgm:t>
        <a:bodyPr/>
        <a:lstStyle/>
        <a:p>
          <a:r>
            <a:rPr lang="en-US" dirty="0" smtClean="0"/>
            <a:t>Technical Advisory &amp; Certification Body </a:t>
          </a:r>
          <a:endParaRPr lang="en-US" dirty="0"/>
        </a:p>
      </dgm:t>
    </dgm:pt>
    <dgm:pt modelId="{3673BA63-6B04-400D-9006-82E84F368CA3}" type="parTrans" cxnId="{D9B9967E-9381-436D-884A-82C43C9AF5F2}">
      <dgm:prSet/>
      <dgm:spPr/>
      <dgm:t>
        <a:bodyPr/>
        <a:lstStyle/>
        <a:p>
          <a:endParaRPr lang="en-US"/>
        </a:p>
      </dgm:t>
    </dgm:pt>
    <dgm:pt modelId="{372C4CB6-3788-4B81-9F9C-84B01E86DB49}" type="sibTrans" cxnId="{D9B9967E-9381-436D-884A-82C43C9AF5F2}">
      <dgm:prSet/>
      <dgm:spPr/>
      <dgm:t>
        <a:bodyPr/>
        <a:lstStyle/>
        <a:p>
          <a:endParaRPr lang="en-US"/>
        </a:p>
      </dgm:t>
    </dgm:pt>
    <dgm:pt modelId="{5313708B-F968-4225-911B-C3385C4F22D6}">
      <dgm:prSet phldrT="[Text]"/>
      <dgm:spPr/>
      <dgm:t>
        <a:bodyPr/>
        <a:lstStyle/>
        <a:p>
          <a:r>
            <a:rPr lang="en-US" dirty="0" smtClean="0"/>
            <a:t>Implementers </a:t>
          </a:r>
          <a:endParaRPr lang="en-US" dirty="0"/>
        </a:p>
      </dgm:t>
    </dgm:pt>
    <dgm:pt modelId="{FFBE4B76-34E8-4E62-BA91-3F39B971BA26}" type="parTrans" cxnId="{3B97F36D-EB22-494F-93CB-B9A6117B044E}">
      <dgm:prSet/>
      <dgm:spPr/>
      <dgm:t>
        <a:bodyPr/>
        <a:lstStyle/>
        <a:p>
          <a:endParaRPr lang="en-US"/>
        </a:p>
      </dgm:t>
    </dgm:pt>
    <dgm:pt modelId="{98CF8269-7FA5-42B8-90DC-F401D4B199F6}" type="sibTrans" cxnId="{3B97F36D-EB22-494F-93CB-B9A6117B044E}">
      <dgm:prSet/>
      <dgm:spPr/>
      <dgm:t>
        <a:bodyPr/>
        <a:lstStyle/>
        <a:p>
          <a:endParaRPr lang="en-US"/>
        </a:p>
      </dgm:t>
    </dgm:pt>
    <dgm:pt modelId="{79756D09-0876-4FC5-BF01-99A83AED1CA6}">
      <dgm:prSet custT="1"/>
      <dgm:spPr/>
      <dgm:t>
        <a:bodyPr/>
        <a:lstStyle/>
        <a:p>
          <a:r>
            <a:rPr lang="en-US" sz="1200" dirty="0" err="1" smtClean="0"/>
            <a:t>Bummhi</a:t>
          </a:r>
          <a:r>
            <a:rPr lang="en-US" sz="1200" dirty="0" smtClean="0"/>
            <a:t> </a:t>
          </a:r>
          <a:endParaRPr lang="en-US" sz="1200" dirty="0"/>
        </a:p>
      </dgm:t>
    </dgm:pt>
    <dgm:pt modelId="{E34C8EFE-B210-48F5-BAF0-9FD97FA92840}" type="parTrans" cxnId="{B8BBAF02-DABD-48D9-B352-0600C052A355}">
      <dgm:prSet/>
      <dgm:spPr/>
      <dgm:t>
        <a:bodyPr/>
        <a:lstStyle/>
        <a:p>
          <a:endParaRPr lang="en-US"/>
        </a:p>
      </dgm:t>
    </dgm:pt>
    <dgm:pt modelId="{849ADB66-F41E-4C23-9DAC-7CB8C3DE9E94}" type="sibTrans" cxnId="{B8BBAF02-DABD-48D9-B352-0600C052A355}">
      <dgm:prSet/>
      <dgm:spPr/>
      <dgm:t>
        <a:bodyPr/>
        <a:lstStyle/>
        <a:p>
          <a:endParaRPr lang="en-US"/>
        </a:p>
      </dgm:t>
    </dgm:pt>
    <dgm:pt modelId="{4E295DD8-E2CC-486C-8A85-B17B99B592BE}" type="pres">
      <dgm:prSet presAssocID="{8696D66B-9650-4B5D-8740-DF4EFC0B045F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550481F-B149-4E81-820A-C44A60866A4E}" type="pres">
      <dgm:prSet presAssocID="{8696D66B-9650-4B5D-8740-DF4EFC0B045F}" presName="hierFlow" presStyleCnt="0"/>
      <dgm:spPr/>
    </dgm:pt>
    <dgm:pt modelId="{407F6859-9C9E-4B98-8E61-E2BAEAFF2544}" type="pres">
      <dgm:prSet presAssocID="{8696D66B-9650-4B5D-8740-DF4EFC0B045F}" presName="firstBuf" presStyleCnt="0"/>
      <dgm:spPr/>
    </dgm:pt>
    <dgm:pt modelId="{6F2E6413-F089-4921-9702-28C095394B29}" type="pres">
      <dgm:prSet presAssocID="{8696D66B-9650-4B5D-8740-DF4EFC0B045F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D363DD10-6C21-420F-BA98-49DF15468399}" type="pres">
      <dgm:prSet presAssocID="{79C9EF85-8B44-4564-AB3E-FEE289BD2836}" presName="Name14" presStyleCnt="0"/>
      <dgm:spPr/>
    </dgm:pt>
    <dgm:pt modelId="{D6EF01D4-927C-4BD7-ABD8-E8858F9862DB}" type="pres">
      <dgm:prSet presAssocID="{79C9EF85-8B44-4564-AB3E-FEE289BD2836}" presName="level1Shape" presStyleLbl="node0" presStyleIdx="0" presStyleCnt="1" custScaleY="90092" custLinFactNeighborX="-49425" custLinFactNeighborY="259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5C4A8E6-4314-483C-92C7-F2010EDBEBBE}" type="pres">
      <dgm:prSet presAssocID="{79C9EF85-8B44-4564-AB3E-FEE289BD2836}" presName="hierChild2" presStyleCnt="0"/>
      <dgm:spPr/>
    </dgm:pt>
    <dgm:pt modelId="{E29ACC7A-A474-4403-814E-227C19A17190}" type="pres">
      <dgm:prSet presAssocID="{6D6E4278-DEFA-4B31-81E7-9D516D8C764C}" presName="Name19" presStyleLbl="parChTrans1D2" presStyleIdx="0" presStyleCnt="2"/>
      <dgm:spPr/>
      <dgm:t>
        <a:bodyPr/>
        <a:lstStyle/>
        <a:p>
          <a:endParaRPr lang="en-US"/>
        </a:p>
      </dgm:t>
    </dgm:pt>
    <dgm:pt modelId="{3FC74479-50E8-4D4E-A82D-69B58063C846}" type="pres">
      <dgm:prSet presAssocID="{37782EDC-D9D8-4E24-8B7F-C4FE97243EB5}" presName="Name21" presStyleCnt="0"/>
      <dgm:spPr/>
    </dgm:pt>
    <dgm:pt modelId="{3AB3C34E-A271-408A-B52F-D1C9B770D066}" type="pres">
      <dgm:prSet presAssocID="{37782EDC-D9D8-4E24-8B7F-C4FE97243EB5}" presName="level2Shape" presStyleLbl="node2" presStyleIdx="0" presStyleCnt="2" custLinFactNeighborX="-52283" custLinFactNeighborY="97095"/>
      <dgm:spPr/>
      <dgm:t>
        <a:bodyPr/>
        <a:lstStyle/>
        <a:p>
          <a:endParaRPr lang="en-US"/>
        </a:p>
      </dgm:t>
    </dgm:pt>
    <dgm:pt modelId="{F386B315-7208-4A90-B6CD-EAF01911D7CA}" type="pres">
      <dgm:prSet presAssocID="{37782EDC-D9D8-4E24-8B7F-C4FE97243EB5}" presName="hierChild3" presStyleCnt="0"/>
      <dgm:spPr/>
    </dgm:pt>
    <dgm:pt modelId="{C7DFEAE7-1A71-4338-B870-2243AE241715}" type="pres">
      <dgm:prSet presAssocID="{38113E3C-9F00-4D85-9DA8-3979BF9C9F99}" presName="Name19" presStyleLbl="parChTrans1D3" presStyleIdx="0" presStyleCnt="2"/>
      <dgm:spPr/>
      <dgm:t>
        <a:bodyPr/>
        <a:lstStyle/>
        <a:p>
          <a:endParaRPr lang="en-US"/>
        </a:p>
      </dgm:t>
    </dgm:pt>
    <dgm:pt modelId="{EF98BED9-B2C4-4358-89ED-0652980120C0}" type="pres">
      <dgm:prSet presAssocID="{B75091FE-40AC-4602-9F06-6A642930242E}" presName="Name21" presStyleCnt="0"/>
      <dgm:spPr/>
    </dgm:pt>
    <dgm:pt modelId="{05C495F1-F180-49F6-BB41-6467EF338975}" type="pres">
      <dgm:prSet presAssocID="{B75091FE-40AC-4602-9F06-6A642930242E}" presName="level2Shape" presStyleLbl="node3" presStyleIdx="0" presStyleCnt="2" custScaleY="45199" custLinFactY="89686" custLinFactNeighborX="-6219" custLinFactNeighborY="100000"/>
      <dgm:spPr/>
      <dgm:t>
        <a:bodyPr/>
        <a:lstStyle/>
        <a:p>
          <a:endParaRPr lang="en-US"/>
        </a:p>
      </dgm:t>
    </dgm:pt>
    <dgm:pt modelId="{B4DB37ED-FF07-40D4-9EC3-6583D8FE5689}" type="pres">
      <dgm:prSet presAssocID="{B75091FE-40AC-4602-9F06-6A642930242E}" presName="hierChild3" presStyleCnt="0"/>
      <dgm:spPr/>
    </dgm:pt>
    <dgm:pt modelId="{829E4659-9DD2-43CD-AA68-2281CF8C1830}" type="pres">
      <dgm:prSet presAssocID="{E34C8EFE-B210-48F5-BAF0-9FD97FA92840}" presName="Name19" presStyleLbl="parChTrans1D3" presStyleIdx="1" presStyleCnt="2"/>
      <dgm:spPr/>
      <dgm:t>
        <a:bodyPr/>
        <a:lstStyle/>
        <a:p>
          <a:endParaRPr lang="en-US"/>
        </a:p>
      </dgm:t>
    </dgm:pt>
    <dgm:pt modelId="{191A059A-CE17-4440-BEA9-7C70C9DB3580}" type="pres">
      <dgm:prSet presAssocID="{79756D09-0876-4FC5-BF01-99A83AED1CA6}" presName="Name21" presStyleCnt="0"/>
      <dgm:spPr/>
    </dgm:pt>
    <dgm:pt modelId="{58AF0FFE-14CE-43E2-919E-0B17D03657F4}" type="pres">
      <dgm:prSet presAssocID="{79756D09-0876-4FC5-BF01-99A83AED1CA6}" presName="level2Shape" presStyleLbl="node3" presStyleIdx="1" presStyleCnt="2" custScaleY="81534" custLinFactY="100000" custLinFactNeighborX="-46829" custLinFactNeighborY="168988"/>
      <dgm:spPr/>
      <dgm:t>
        <a:bodyPr/>
        <a:lstStyle/>
        <a:p>
          <a:endParaRPr lang="en-US"/>
        </a:p>
      </dgm:t>
    </dgm:pt>
    <dgm:pt modelId="{C4268071-B557-4415-9DED-E970BB651845}" type="pres">
      <dgm:prSet presAssocID="{79756D09-0876-4FC5-BF01-99A83AED1CA6}" presName="hierChild3" presStyleCnt="0"/>
      <dgm:spPr/>
    </dgm:pt>
    <dgm:pt modelId="{96DE18C0-282D-4A25-A9EB-58C5EBAE558C}" type="pres">
      <dgm:prSet presAssocID="{849CFD59-2946-4D9B-B4E3-46CCED6C4A18}" presName="Name19" presStyleLbl="parChTrans1D2" presStyleIdx="1" presStyleCnt="2"/>
      <dgm:spPr/>
      <dgm:t>
        <a:bodyPr/>
        <a:lstStyle/>
        <a:p>
          <a:endParaRPr lang="en-US"/>
        </a:p>
      </dgm:t>
    </dgm:pt>
    <dgm:pt modelId="{18F47137-8606-4B4F-9DF7-3EEDB0435C87}" type="pres">
      <dgm:prSet presAssocID="{478CEE4B-3B62-4CDD-BF9F-888F5B19B1AA}" presName="Name21" presStyleCnt="0"/>
      <dgm:spPr/>
    </dgm:pt>
    <dgm:pt modelId="{F09BC422-2125-485F-BFF2-E22BDBAE1948}" type="pres">
      <dgm:prSet presAssocID="{478CEE4B-3B62-4CDD-BF9F-888F5B19B1AA}" presName="level2Shape" presStyleLbl="node2" presStyleIdx="1" presStyleCnt="2" custScaleY="80956" custLinFactY="57" custLinFactNeighborX="-41714" custLinFactNeighborY="100000"/>
      <dgm:spPr/>
      <dgm:t>
        <a:bodyPr/>
        <a:lstStyle/>
        <a:p>
          <a:endParaRPr lang="en-US"/>
        </a:p>
      </dgm:t>
    </dgm:pt>
    <dgm:pt modelId="{046EE439-2B98-40D0-B9AA-B2BEDF2A1527}" type="pres">
      <dgm:prSet presAssocID="{478CEE4B-3B62-4CDD-BF9F-888F5B19B1AA}" presName="hierChild3" presStyleCnt="0"/>
      <dgm:spPr/>
    </dgm:pt>
    <dgm:pt modelId="{F591FFDC-D749-4A6E-9485-1ECECF0CEE46}" type="pres">
      <dgm:prSet presAssocID="{8696D66B-9650-4B5D-8740-DF4EFC0B045F}" presName="bgShapesFlow" presStyleCnt="0"/>
      <dgm:spPr/>
    </dgm:pt>
    <dgm:pt modelId="{2B9376F9-5D9F-479D-8819-DB826246F48D}" type="pres">
      <dgm:prSet presAssocID="{F2AFD0BF-B48C-4BB3-96B3-1891120D1D80}" presName="rectComp" presStyleCnt="0"/>
      <dgm:spPr/>
    </dgm:pt>
    <dgm:pt modelId="{2AA98714-0FC8-47E1-8B99-19CF4A3C667C}" type="pres">
      <dgm:prSet presAssocID="{F2AFD0BF-B48C-4BB3-96B3-1891120D1D80}" presName="bgRect" presStyleLbl="bgShp" presStyleIdx="0" presStyleCnt="3" custScaleY="131609" custLinFactNeighborY="6335"/>
      <dgm:spPr/>
      <dgm:t>
        <a:bodyPr/>
        <a:lstStyle/>
        <a:p>
          <a:endParaRPr lang="en-US"/>
        </a:p>
      </dgm:t>
    </dgm:pt>
    <dgm:pt modelId="{13227913-74DA-40FC-ADFC-9B5FB1BABA61}" type="pres">
      <dgm:prSet presAssocID="{F2AFD0BF-B48C-4BB3-96B3-1891120D1D80}" presName="bgRectTx" presStyleLbl="bgShp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D539D7-8B80-4BED-BDE0-A5A819F03D67}" type="pres">
      <dgm:prSet presAssocID="{F2AFD0BF-B48C-4BB3-96B3-1891120D1D80}" presName="spComp" presStyleCnt="0"/>
      <dgm:spPr/>
    </dgm:pt>
    <dgm:pt modelId="{8C6472F5-7B9C-42F7-B8D1-DA1DE0BB078E}" type="pres">
      <dgm:prSet presAssocID="{F2AFD0BF-B48C-4BB3-96B3-1891120D1D80}" presName="vSp" presStyleCnt="0"/>
      <dgm:spPr/>
    </dgm:pt>
    <dgm:pt modelId="{0B72B200-690B-44C1-9DCB-D95EFBDF2AA9}" type="pres">
      <dgm:prSet presAssocID="{D1D397AE-1E3B-4415-9993-90CA57E26E27}" presName="rectComp" presStyleCnt="0"/>
      <dgm:spPr/>
    </dgm:pt>
    <dgm:pt modelId="{3F9C7FC9-0D36-4B42-A3C9-2CD48543376D}" type="pres">
      <dgm:prSet presAssocID="{D1D397AE-1E3B-4415-9993-90CA57E26E27}" presName="bgRect" presStyleLbl="bgShp" presStyleIdx="1" presStyleCnt="3" custScaleY="226162"/>
      <dgm:spPr/>
      <dgm:t>
        <a:bodyPr/>
        <a:lstStyle/>
        <a:p>
          <a:endParaRPr lang="en-US"/>
        </a:p>
      </dgm:t>
    </dgm:pt>
    <dgm:pt modelId="{2D7FF610-DA24-4AA6-95CD-1A489FB98879}" type="pres">
      <dgm:prSet presAssocID="{D1D397AE-1E3B-4415-9993-90CA57E26E27}" presName="bgRectTx" presStyleLbl="bgShp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9C0198-8267-4E5D-B809-26CA5B444647}" type="pres">
      <dgm:prSet presAssocID="{D1D397AE-1E3B-4415-9993-90CA57E26E27}" presName="spComp" presStyleCnt="0"/>
      <dgm:spPr/>
    </dgm:pt>
    <dgm:pt modelId="{FAF4A672-42A0-4BF1-8472-FBB503EE16A7}" type="pres">
      <dgm:prSet presAssocID="{D1D397AE-1E3B-4415-9993-90CA57E26E27}" presName="vSp" presStyleCnt="0"/>
      <dgm:spPr/>
    </dgm:pt>
    <dgm:pt modelId="{34593723-86CF-4EDC-A507-1E5E8F8AD72F}" type="pres">
      <dgm:prSet presAssocID="{5313708B-F968-4225-911B-C3385C4F22D6}" presName="rectComp" presStyleCnt="0"/>
      <dgm:spPr/>
    </dgm:pt>
    <dgm:pt modelId="{5E99255C-98A6-4913-8FBE-C59FC8A90D83}" type="pres">
      <dgm:prSet presAssocID="{5313708B-F968-4225-911B-C3385C4F22D6}" presName="bgRect" presStyleLbl="bgShp" presStyleIdx="2" presStyleCnt="3" custScaleY="157521" custLinFactNeighborX="169" custLinFactNeighborY="-1617"/>
      <dgm:spPr/>
      <dgm:t>
        <a:bodyPr/>
        <a:lstStyle/>
        <a:p>
          <a:endParaRPr lang="en-US"/>
        </a:p>
      </dgm:t>
    </dgm:pt>
    <dgm:pt modelId="{16D9CCB1-993E-4394-8574-85FA0677FD26}" type="pres">
      <dgm:prSet presAssocID="{5313708B-F968-4225-911B-C3385C4F22D6}" presName="bgRectTx" presStyleLbl="bgShp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8BBAF02-DABD-48D9-B352-0600C052A355}" srcId="{37782EDC-D9D8-4E24-8B7F-C4FE97243EB5}" destId="{79756D09-0876-4FC5-BF01-99A83AED1CA6}" srcOrd="1" destOrd="0" parTransId="{E34C8EFE-B210-48F5-BAF0-9FD97FA92840}" sibTransId="{849ADB66-F41E-4C23-9DAC-7CB8C3DE9E94}"/>
    <dgm:cxn modelId="{B706A5BC-B34D-44F5-98E6-CFA8ED25D14E}" type="presOf" srcId="{8696D66B-9650-4B5D-8740-DF4EFC0B045F}" destId="{4E295DD8-E2CC-486C-8A85-B17B99B592BE}" srcOrd="0" destOrd="0" presId="urn:microsoft.com/office/officeart/2005/8/layout/hierarchy6"/>
    <dgm:cxn modelId="{E996A429-48BE-47A6-8F8B-3E3D1BE9B175}" srcId="{8696D66B-9650-4B5D-8740-DF4EFC0B045F}" destId="{79C9EF85-8B44-4564-AB3E-FEE289BD2836}" srcOrd="0" destOrd="0" parTransId="{D405E890-3C23-4DCA-9AEE-6544CE3624AA}" sibTransId="{CA614AD3-9FE9-42EF-BB93-93EC61B5105A}"/>
    <dgm:cxn modelId="{7FD698AC-519B-4B76-8D2F-4786557FB0BF}" srcId="{37782EDC-D9D8-4E24-8B7F-C4FE97243EB5}" destId="{B75091FE-40AC-4602-9F06-6A642930242E}" srcOrd="0" destOrd="0" parTransId="{38113E3C-9F00-4D85-9DA8-3979BF9C9F99}" sibTransId="{7419AFC2-894F-479A-B273-BCB847BAF5AD}"/>
    <dgm:cxn modelId="{1C43E5E8-5689-41D7-8C6C-E7C4D4D7C9D9}" type="presOf" srcId="{37782EDC-D9D8-4E24-8B7F-C4FE97243EB5}" destId="{3AB3C34E-A271-408A-B52F-D1C9B770D066}" srcOrd="0" destOrd="0" presId="urn:microsoft.com/office/officeart/2005/8/layout/hierarchy6"/>
    <dgm:cxn modelId="{915BD6D0-9D5A-4C4A-B7BA-A768D4FE9FAF}" type="presOf" srcId="{79C9EF85-8B44-4564-AB3E-FEE289BD2836}" destId="{D6EF01D4-927C-4BD7-ABD8-E8858F9862DB}" srcOrd="0" destOrd="0" presId="urn:microsoft.com/office/officeart/2005/8/layout/hierarchy6"/>
    <dgm:cxn modelId="{E067D90B-9864-4C6B-89C8-335AA708EBA7}" type="presOf" srcId="{5313708B-F968-4225-911B-C3385C4F22D6}" destId="{16D9CCB1-993E-4394-8574-85FA0677FD26}" srcOrd="1" destOrd="0" presId="urn:microsoft.com/office/officeart/2005/8/layout/hierarchy6"/>
    <dgm:cxn modelId="{D03AB2BC-7FD1-4586-86E8-D768F055DE44}" type="presOf" srcId="{D1D397AE-1E3B-4415-9993-90CA57E26E27}" destId="{2D7FF610-DA24-4AA6-95CD-1A489FB98879}" srcOrd="1" destOrd="0" presId="urn:microsoft.com/office/officeart/2005/8/layout/hierarchy6"/>
    <dgm:cxn modelId="{3B97F36D-EB22-494F-93CB-B9A6117B044E}" srcId="{8696D66B-9650-4B5D-8740-DF4EFC0B045F}" destId="{5313708B-F968-4225-911B-C3385C4F22D6}" srcOrd="3" destOrd="0" parTransId="{FFBE4B76-34E8-4E62-BA91-3F39B971BA26}" sibTransId="{98CF8269-7FA5-42B8-90DC-F401D4B199F6}"/>
    <dgm:cxn modelId="{18359EC3-FBB9-4854-9905-E67559A2AD0D}" type="presOf" srcId="{6D6E4278-DEFA-4B31-81E7-9D516D8C764C}" destId="{E29ACC7A-A474-4403-814E-227C19A17190}" srcOrd="0" destOrd="0" presId="urn:microsoft.com/office/officeart/2005/8/layout/hierarchy6"/>
    <dgm:cxn modelId="{B3068B1A-E68E-4146-91AC-7C8E57841D60}" srcId="{79C9EF85-8B44-4564-AB3E-FEE289BD2836}" destId="{478CEE4B-3B62-4CDD-BF9F-888F5B19B1AA}" srcOrd="1" destOrd="0" parTransId="{849CFD59-2946-4D9B-B4E3-46CCED6C4A18}" sibTransId="{3B3247A5-9D0D-4E70-AB92-3A4C282FA432}"/>
    <dgm:cxn modelId="{4DE44047-8461-4305-87C1-0F42061255BB}" srcId="{79C9EF85-8B44-4564-AB3E-FEE289BD2836}" destId="{37782EDC-D9D8-4E24-8B7F-C4FE97243EB5}" srcOrd="0" destOrd="0" parTransId="{6D6E4278-DEFA-4B31-81E7-9D516D8C764C}" sibTransId="{EF03D346-C51C-4607-AB89-79D7BB50DC66}"/>
    <dgm:cxn modelId="{992B84C0-F8CD-4352-A952-9EB24387D6C3}" type="presOf" srcId="{B75091FE-40AC-4602-9F06-6A642930242E}" destId="{05C495F1-F180-49F6-BB41-6467EF338975}" srcOrd="0" destOrd="0" presId="urn:microsoft.com/office/officeart/2005/8/layout/hierarchy6"/>
    <dgm:cxn modelId="{D9B9967E-9381-436D-884A-82C43C9AF5F2}" srcId="{8696D66B-9650-4B5D-8740-DF4EFC0B045F}" destId="{D1D397AE-1E3B-4415-9993-90CA57E26E27}" srcOrd="2" destOrd="0" parTransId="{3673BA63-6B04-400D-9006-82E84F368CA3}" sibTransId="{372C4CB6-3788-4B81-9F9C-84B01E86DB49}"/>
    <dgm:cxn modelId="{D73FB397-45AA-4973-8ED9-25A8129440AB}" type="presOf" srcId="{F2AFD0BF-B48C-4BB3-96B3-1891120D1D80}" destId="{13227913-74DA-40FC-ADFC-9B5FB1BABA61}" srcOrd="1" destOrd="0" presId="urn:microsoft.com/office/officeart/2005/8/layout/hierarchy6"/>
    <dgm:cxn modelId="{31A68E8A-A48C-4792-B7C4-7DC8B7F5A9EC}" srcId="{8696D66B-9650-4B5D-8740-DF4EFC0B045F}" destId="{F2AFD0BF-B48C-4BB3-96B3-1891120D1D80}" srcOrd="1" destOrd="0" parTransId="{9C6F91C2-0AB0-40E1-A20C-D14800E592DA}" sibTransId="{A5F5F5E1-DB65-40F0-8567-D04EEF2C59A8}"/>
    <dgm:cxn modelId="{BD35D949-051F-480A-977B-0A592D7A9595}" type="presOf" srcId="{5313708B-F968-4225-911B-C3385C4F22D6}" destId="{5E99255C-98A6-4913-8FBE-C59FC8A90D83}" srcOrd="0" destOrd="0" presId="urn:microsoft.com/office/officeart/2005/8/layout/hierarchy6"/>
    <dgm:cxn modelId="{821A719D-FC67-4584-931B-606D81EFC7D0}" type="presOf" srcId="{D1D397AE-1E3B-4415-9993-90CA57E26E27}" destId="{3F9C7FC9-0D36-4B42-A3C9-2CD48543376D}" srcOrd="0" destOrd="0" presId="urn:microsoft.com/office/officeart/2005/8/layout/hierarchy6"/>
    <dgm:cxn modelId="{C64BFCD6-69B3-4A66-865A-69C309ABFEEC}" type="presOf" srcId="{F2AFD0BF-B48C-4BB3-96B3-1891120D1D80}" destId="{2AA98714-0FC8-47E1-8B99-19CF4A3C667C}" srcOrd="0" destOrd="0" presId="urn:microsoft.com/office/officeart/2005/8/layout/hierarchy6"/>
    <dgm:cxn modelId="{31B581C6-5684-474B-9CD9-B32C75D6AF38}" type="presOf" srcId="{849CFD59-2946-4D9B-B4E3-46CCED6C4A18}" destId="{96DE18C0-282D-4A25-A9EB-58C5EBAE558C}" srcOrd="0" destOrd="0" presId="urn:microsoft.com/office/officeart/2005/8/layout/hierarchy6"/>
    <dgm:cxn modelId="{3EAD97A5-9181-4234-87DB-DBCB5A09991B}" type="presOf" srcId="{38113E3C-9F00-4D85-9DA8-3979BF9C9F99}" destId="{C7DFEAE7-1A71-4338-B870-2243AE241715}" srcOrd="0" destOrd="0" presId="urn:microsoft.com/office/officeart/2005/8/layout/hierarchy6"/>
    <dgm:cxn modelId="{11BA17C7-E737-4818-BB3F-FEC5C0B0F390}" type="presOf" srcId="{E34C8EFE-B210-48F5-BAF0-9FD97FA92840}" destId="{829E4659-9DD2-43CD-AA68-2281CF8C1830}" srcOrd="0" destOrd="0" presId="urn:microsoft.com/office/officeart/2005/8/layout/hierarchy6"/>
    <dgm:cxn modelId="{CE73BA63-6871-4458-BEC9-7661A4B45CC6}" type="presOf" srcId="{79756D09-0876-4FC5-BF01-99A83AED1CA6}" destId="{58AF0FFE-14CE-43E2-919E-0B17D03657F4}" srcOrd="0" destOrd="0" presId="urn:microsoft.com/office/officeart/2005/8/layout/hierarchy6"/>
    <dgm:cxn modelId="{9EA676A2-330A-4480-9910-6E8EE55E9D78}" type="presOf" srcId="{478CEE4B-3B62-4CDD-BF9F-888F5B19B1AA}" destId="{F09BC422-2125-485F-BFF2-E22BDBAE1948}" srcOrd="0" destOrd="0" presId="urn:microsoft.com/office/officeart/2005/8/layout/hierarchy6"/>
    <dgm:cxn modelId="{5CCCA439-255C-4D85-9D43-CBA1ED6E64C3}" type="presParOf" srcId="{4E295DD8-E2CC-486C-8A85-B17B99B592BE}" destId="{0550481F-B149-4E81-820A-C44A60866A4E}" srcOrd="0" destOrd="0" presId="urn:microsoft.com/office/officeart/2005/8/layout/hierarchy6"/>
    <dgm:cxn modelId="{D8C6A298-0889-4EA1-ADF7-F04D9CC2EB80}" type="presParOf" srcId="{0550481F-B149-4E81-820A-C44A60866A4E}" destId="{407F6859-9C9E-4B98-8E61-E2BAEAFF2544}" srcOrd="0" destOrd="0" presId="urn:microsoft.com/office/officeart/2005/8/layout/hierarchy6"/>
    <dgm:cxn modelId="{A26EB976-C113-492A-B434-251008FA80B7}" type="presParOf" srcId="{0550481F-B149-4E81-820A-C44A60866A4E}" destId="{6F2E6413-F089-4921-9702-28C095394B29}" srcOrd="1" destOrd="0" presId="urn:microsoft.com/office/officeart/2005/8/layout/hierarchy6"/>
    <dgm:cxn modelId="{96ACAF1A-9887-4DDC-953A-8C3FA410434A}" type="presParOf" srcId="{6F2E6413-F089-4921-9702-28C095394B29}" destId="{D363DD10-6C21-420F-BA98-49DF15468399}" srcOrd="0" destOrd="0" presId="urn:microsoft.com/office/officeart/2005/8/layout/hierarchy6"/>
    <dgm:cxn modelId="{DDE69250-46F8-4B15-8DD7-FFCCB3503176}" type="presParOf" srcId="{D363DD10-6C21-420F-BA98-49DF15468399}" destId="{D6EF01D4-927C-4BD7-ABD8-E8858F9862DB}" srcOrd="0" destOrd="0" presId="urn:microsoft.com/office/officeart/2005/8/layout/hierarchy6"/>
    <dgm:cxn modelId="{61DC147D-320C-4D43-9EF2-5D3478172728}" type="presParOf" srcId="{D363DD10-6C21-420F-BA98-49DF15468399}" destId="{25C4A8E6-4314-483C-92C7-F2010EDBEBBE}" srcOrd="1" destOrd="0" presId="urn:microsoft.com/office/officeart/2005/8/layout/hierarchy6"/>
    <dgm:cxn modelId="{FC1F3355-37A5-4674-B681-A063F5EEC109}" type="presParOf" srcId="{25C4A8E6-4314-483C-92C7-F2010EDBEBBE}" destId="{E29ACC7A-A474-4403-814E-227C19A17190}" srcOrd="0" destOrd="0" presId="urn:microsoft.com/office/officeart/2005/8/layout/hierarchy6"/>
    <dgm:cxn modelId="{1DCF53F0-00DC-473C-8DAA-8CA483C84DEB}" type="presParOf" srcId="{25C4A8E6-4314-483C-92C7-F2010EDBEBBE}" destId="{3FC74479-50E8-4D4E-A82D-69B58063C846}" srcOrd="1" destOrd="0" presId="urn:microsoft.com/office/officeart/2005/8/layout/hierarchy6"/>
    <dgm:cxn modelId="{167E6F19-B366-49CA-8A21-861C7C783FB0}" type="presParOf" srcId="{3FC74479-50E8-4D4E-A82D-69B58063C846}" destId="{3AB3C34E-A271-408A-B52F-D1C9B770D066}" srcOrd="0" destOrd="0" presId="urn:microsoft.com/office/officeart/2005/8/layout/hierarchy6"/>
    <dgm:cxn modelId="{B7F648C1-9BF5-4F1D-B93E-758D25321748}" type="presParOf" srcId="{3FC74479-50E8-4D4E-A82D-69B58063C846}" destId="{F386B315-7208-4A90-B6CD-EAF01911D7CA}" srcOrd="1" destOrd="0" presId="urn:microsoft.com/office/officeart/2005/8/layout/hierarchy6"/>
    <dgm:cxn modelId="{49380826-234E-4616-8900-1359FC68E4DF}" type="presParOf" srcId="{F386B315-7208-4A90-B6CD-EAF01911D7CA}" destId="{C7DFEAE7-1A71-4338-B870-2243AE241715}" srcOrd="0" destOrd="0" presId="urn:microsoft.com/office/officeart/2005/8/layout/hierarchy6"/>
    <dgm:cxn modelId="{DAF2E1F3-2C7E-4A84-9105-05E8F788F008}" type="presParOf" srcId="{F386B315-7208-4A90-B6CD-EAF01911D7CA}" destId="{EF98BED9-B2C4-4358-89ED-0652980120C0}" srcOrd="1" destOrd="0" presId="urn:microsoft.com/office/officeart/2005/8/layout/hierarchy6"/>
    <dgm:cxn modelId="{1CCD8CEC-3618-4026-AA5C-6AB7B97F23B8}" type="presParOf" srcId="{EF98BED9-B2C4-4358-89ED-0652980120C0}" destId="{05C495F1-F180-49F6-BB41-6467EF338975}" srcOrd="0" destOrd="0" presId="urn:microsoft.com/office/officeart/2005/8/layout/hierarchy6"/>
    <dgm:cxn modelId="{03B61782-3483-41E1-ACC4-6AC1A41964FD}" type="presParOf" srcId="{EF98BED9-B2C4-4358-89ED-0652980120C0}" destId="{B4DB37ED-FF07-40D4-9EC3-6583D8FE5689}" srcOrd="1" destOrd="0" presId="urn:microsoft.com/office/officeart/2005/8/layout/hierarchy6"/>
    <dgm:cxn modelId="{60788CA1-381F-4D0B-9984-3134C9FD74FA}" type="presParOf" srcId="{F386B315-7208-4A90-B6CD-EAF01911D7CA}" destId="{829E4659-9DD2-43CD-AA68-2281CF8C1830}" srcOrd="2" destOrd="0" presId="urn:microsoft.com/office/officeart/2005/8/layout/hierarchy6"/>
    <dgm:cxn modelId="{DC0753DF-AEAE-4B53-AAD5-FDBBF2AEB096}" type="presParOf" srcId="{F386B315-7208-4A90-B6CD-EAF01911D7CA}" destId="{191A059A-CE17-4440-BEA9-7C70C9DB3580}" srcOrd="3" destOrd="0" presId="urn:microsoft.com/office/officeart/2005/8/layout/hierarchy6"/>
    <dgm:cxn modelId="{C45CF37B-A22A-460B-8756-AEA4CE7170FC}" type="presParOf" srcId="{191A059A-CE17-4440-BEA9-7C70C9DB3580}" destId="{58AF0FFE-14CE-43E2-919E-0B17D03657F4}" srcOrd="0" destOrd="0" presId="urn:microsoft.com/office/officeart/2005/8/layout/hierarchy6"/>
    <dgm:cxn modelId="{6CC230B0-0A7E-48F0-A1A6-82257467BCD2}" type="presParOf" srcId="{191A059A-CE17-4440-BEA9-7C70C9DB3580}" destId="{C4268071-B557-4415-9DED-E970BB651845}" srcOrd="1" destOrd="0" presId="urn:microsoft.com/office/officeart/2005/8/layout/hierarchy6"/>
    <dgm:cxn modelId="{070F11AC-3E41-47D9-97CB-425EE1BC7A0B}" type="presParOf" srcId="{25C4A8E6-4314-483C-92C7-F2010EDBEBBE}" destId="{96DE18C0-282D-4A25-A9EB-58C5EBAE558C}" srcOrd="2" destOrd="0" presId="urn:microsoft.com/office/officeart/2005/8/layout/hierarchy6"/>
    <dgm:cxn modelId="{4243017B-1129-4B36-B6F3-39AE7CEDBB27}" type="presParOf" srcId="{25C4A8E6-4314-483C-92C7-F2010EDBEBBE}" destId="{18F47137-8606-4B4F-9DF7-3EEDB0435C87}" srcOrd="3" destOrd="0" presId="urn:microsoft.com/office/officeart/2005/8/layout/hierarchy6"/>
    <dgm:cxn modelId="{2825C19F-7A7E-429B-A90D-7D99CA5C275A}" type="presParOf" srcId="{18F47137-8606-4B4F-9DF7-3EEDB0435C87}" destId="{F09BC422-2125-485F-BFF2-E22BDBAE1948}" srcOrd="0" destOrd="0" presId="urn:microsoft.com/office/officeart/2005/8/layout/hierarchy6"/>
    <dgm:cxn modelId="{8FC35050-38FC-42EE-8515-2BA53AA1920A}" type="presParOf" srcId="{18F47137-8606-4B4F-9DF7-3EEDB0435C87}" destId="{046EE439-2B98-40D0-B9AA-B2BEDF2A1527}" srcOrd="1" destOrd="0" presId="urn:microsoft.com/office/officeart/2005/8/layout/hierarchy6"/>
    <dgm:cxn modelId="{B895F4E2-38FE-4EE8-9031-4B703AEEC72E}" type="presParOf" srcId="{4E295DD8-E2CC-486C-8A85-B17B99B592BE}" destId="{F591FFDC-D749-4A6E-9485-1ECECF0CEE46}" srcOrd="1" destOrd="0" presId="urn:microsoft.com/office/officeart/2005/8/layout/hierarchy6"/>
    <dgm:cxn modelId="{75320C2F-B3C6-42E2-8FF6-CBA31DB71500}" type="presParOf" srcId="{F591FFDC-D749-4A6E-9485-1ECECF0CEE46}" destId="{2B9376F9-5D9F-479D-8819-DB826246F48D}" srcOrd="0" destOrd="0" presId="urn:microsoft.com/office/officeart/2005/8/layout/hierarchy6"/>
    <dgm:cxn modelId="{160C7750-8644-48A9-A34A-22CD7DE104A1}" type="presParOf" srcId="{2B9376F9-5D9F-479D-8819-DB826246F48D}" destId="{2AA98714-0FC8-47E1-8B99-19CF4A3C667C}" srcOrd="0" destOrd="0" presId="urn:microsoft.com/office/officeart/2005/8/layout/hierarchy6"/>
    <dgm:cxn modelId="{23E4695E-1922-4AE6-876D-569D9BFB26CF}" type="presParOf" srcId="{2B9376F9-5D9F-479D-8819-DB826246F48D}" destId="{13227913-74DA-40FC-ADFC-9B5FB1BABA61}" srcOrd="1" destOrd="0" presId="urn:microsoft.com/office/officeart/2005/8/layout/hierarchy6"/>
    <dgm:cxn modelId="{8F6E847E-28A8-4F66-A320-A9D2F844998F}" type="presParOf" srcId="{F591FFDC-D749-4A6E-9485-1ECECF0CEE46}" destId="{41D539D7-8B80-4BED-BDE0-A5A819F03D67}" srcOrd="1" destOrd="0" presId="urn:microsoft.com/office/officeart/2005/8/layout/hierarchy6"/>
    <dgm:cxn modelId="{C855A1A9-4450-4980-83F0-B36D070D5F94}" type="presParOf" srcId="{41D539D7-8B80-4BED-BDE0-A5A819F03D67}" destId="{8C6472F5-7B9C-42F7-B8D1-DA1DE0BB078E}" srcOrd="0" destOrd="0" presId="urn:microsoft.com/office/officeart/2005/8/layout/hierarchy6"/>
    <dgm:cxn modelId="{D2774C08-D271-4DD0-A004-E6F21D917A33}" type="presParOf" srcId="{F591FFDC-D749-4A6E-9485-1ECECF0CEE46}" destId="{0B72B200-690B-44C1-9DCB-D95EFBDF2AA9}" srcOrd="2" destOrd="0" presId="urn:microsoft.com/office/officeart/2005/8/layout/hierarchy6"/>
    <dgm:cxn modelId="{BD1B1362-7BC8-4E61-B567-8748AB95F8E9}" type="presParOf" srcId="{0B72B200-690B-44C1-9DCB-D95EFBDF2AA9}" destId="{3F9C7FC9-0D36-4B42-A3C9-2CD48543376D}" srcOrd="0" destOrd="0" presId="urn:microsoft.com/office/officeart/2005/8/layout/hierarchy6"/>
    <dgm:cxn modelId="{B79F1227-1050-4FAB-A22D-149F97A3101F}" type="presParOf" srcId="{0B72B200-690B-44C1-9DCB-D95EFBDF2AA9}" destId="{2D7FF610-DA24-4AA6-95CD-1A489FB98879}" srcOrd="1" destOrd="0" presId="urn:microsoft.com/office/officeart/2005/8/layout/hierarchy6"/>
    <dgm:cxn modelId="{CCCE08C7-EC72-476C-A0F6-147883D20B25}" type="presParOf" srcId="{F591FFDC-D749-4A6E-9485-1ECECF0CEE46}" destId="{409C0198-8267-4E5D-B809-26CA5B444647}" srcOrd="3" destOrd="0" presId="urn:microsoft.com/office/officeart/2005/8/layout/hierarchy6"/>
    <dgm:cxn modelId="{C4977922-3E00-48E0-946A-66E7BCE3BAD8}" type="presParOf" srcId="{409C0198-8267-4E5D-B809-26CA5B444647}" destId="{FAF4A672-42A0-4BF1-8472-FBB503EE16A7}" srcOrd="0" destOrd="0" presId="urn:microsoft.com/office/officeart/2005/8/layout/hierarchy6"/>
    <dgm:cxn modelId="{6D0693CA-2F12-41DA-B1F4-4B5612BFB370}" type="presParOf" srcId="{F591FFDC-D749-4A6E-9485-1ECECF0CEE46}" destId="{34593723-86CF-4EDC-A507-1E5E8F8AD72F}" srcOrd="4" destOrd="0" presId="urn:microsoft.com/office/officeart/2005/8/layout/hierarchy6"/>
    <dgm:cxn modelId="{9F4E960A-92B4-4BFF-ACB6-771C94730A47}" type="presParOf" srcId="{34593723-86CF-4EDC-A507-1E5E8F8AD72F}" destId="{5E99255C-98A6-4913-8FBE-C59FC8A90D83}" srcOrd="0" destOrd="0" presId="urn:microsoft.com/office/officeart/2005/8/layout/hierarchy6"/>
    <dgm:cxn modelId="{89454D39-679C-4877-B654-0249B93940DB}" type="presParOf" srcId="{34593723-86CF-4EDC-A507-1E5E8F8AD72F}" destId="{16D9CCB1-993E-4394-8574-85FA0677FD26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0664E68-8181-4D0D-A83B-733925DB2A26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9DA18AB-1FCD-4397-B327-C5E53FEC1A0B}">
      <dgm:prSet phldrT="[Text]" custT="1"/>
      <dgm:spPr/>
      <dgm:t>
        <a:bodyPr/>
        <a:lstStyle/>
        <a:p>
          <a:endParaRPr lang="en-US" sz="2800" dirty="0"/>
        </a:p>
      </dgm:t>
    </dgm:pt>
    <dgm:pt modelId="{4DB3A5F8-D734-4762-8FE6-45B173997DC8}" type="sibTrans" cxnId="{729B6451-6BA5-473A-9806-6470EB5647B9}">
      <dgm:prSet/>
      <dgm:spPr/>
      <dgm:t>
        <a:bodyPr/>
        <a:lstStyle/>
        <a:p>
          <a:endParaRPr lang="en-US"/>
        </a:p>
      </dgm:t>
    </dgm:pt>
    <dgm:pt modelId="{EE8F5EA7-176B-48CB-A677-8299E171F482}" type="parTrans" cxnId="{729B6451-6BA5-473A-9806-6470EB5647B9}">
      <dgm:prSet/>
      <dgm:spPr/>
      <dgm:t>
        <a:bodyPr/>
        <a:lstStyle/>
        <a:p>
          <a:endParaRPr lang="en-US"/>
        </a:p>
      </dgm:t>
    </dgm:pt>
    <dgm:pt modelId="{28A218A8-7C8A-45CC-AB09-F4A4F9225936}">
      <dgm:prSet phldrT="[Text]"/>
      <dgm:spPr/>
      <dgm:t>
        <a:bodyPr/>
        <a:lstStyle/>
        <a:p>
          <a:endParaRPr lang="en-US" dirty="0"/>
        </a:p>
      </dgm:t>
    </dgm:pt>
    <dgm:pt modelId="{777BF74C-236F-4C8C-8720-5A2E7C1B9934}" type="sibTrans" cxnId="{68DC9096-D9A0-49DA-9F68-AFD195F02DAC}">
      <dgm:prSet/>
      <dgm:spPr/>
      <dgm:t>
        <a:bodyPr/>
        <a:lstStyle/>
        <a:p>
          <a:endParaRPr lang="en-US"/>
        </a:p>
      </dgm:t>
    </dgm:pt>
    <dgm:pt modelId="{21F90AF9-FA27-4DD3-9972-6F635531D1D2}" type="parTrans" cxnId="{68DC9096-D9A0-49DA-9F68-AFD195F02DAC}">
      <dgm:prSet/>
      <dgm:spPr/>
      <dgm:t>
        <a:bodyPr/>
        <a:lstStyle/>
        <a:p>
          <a:endParaRPr lang="en-US"/>
        </a:p>
      </dgm:t>
    </dgm:pt>
    <dgm:pt modelId="{B648CE7F-612F-46F5-B3D7-D7C412DEC829}">
      <dgm:prSet phldrT="[Text]" custT="1"/>
      <dgm:spPr/>
      <dgm:t>
        <a:bodyPr/>
        <a:lstStyle/>
        <a:p>
          <a:endParaRPr lang="en-US" sz="1600" dirty="0"/>
        </a:p>
      </dgm:t>
    </dgm:pt>
    <dgm:pt modelId="{20682B99-7F65-42DB-BDCD-92D304244DA5}" type="sibTrans" cxnId="{6A1614E5-89DB-4478-802A-37C54500416E}">
      <dgm:prSet/>
      <dgm:spPr/>
      <dgm:t>
        <a:bodyPr/>
        <a:lstStyle/>
        <a:p>
          <a:endParaRPr lang="en-US"/>
        </a:p>
      </dgm:t>
    </dgm:pt>
    <dgm:pt modelId="{D3DABB2E-3E70-4B7A-BB17-90B621FAE1C2}" type="parTrans" cxnId="{6A1614E5-89DB-4478-802A-37C54500416E}">
      <dgm:prSet/>
      <dgm:spPr/>
      <dgm:t>
        <a:bodyPr/>
        <a:lstStyle/>
        <a:p>
          <a:endParaRPr lang="en-US"/>
        </a:p>
      </dgm:t>
    </dgm:pt>
    <dgm:pt modelId="{8984A337-8D01-4F3E-9D32-C091FF50C65B}" type="pres">
      <dgm:prSet presAssocID="{60664E68-8181-4D0D-A83B-733925DB2A2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47979D5C-159B-42E0-8E7C-569F211C8B34}" type="pres">
      <dgm:prSet presAssocID="{60664E68-8181-4D0D-A83B-733925DB2A26}" presName="Name1" presStyleCnt="0"/>
      <dgm:spPr/>
    </dgm:pt>
    <dgm:pt modelId="{C9BF35B4-9926-4F29-AB79-5421E5EFAD34}" type="pres">
      <dgm:prSet presAssocID="{60664E68-8181-4D0D-A83B-733925DB2A26}" presName="cycle" presStyleCnt="0"/>
      <dgm:spPr/>
    </dgm:pt>
    <dgm:pt modelId="{F76D3B20-E63C-4AB0-B2A6-2F2F2FF4A399}" type="pres">
      <dgm:prSet presAssocID="{60664E68-8181-4D0D-A83B-733925DB2A26}" presName="srcNode" presStyleLbl="node1" presStyleIdx="0" presStyleCnt="3"/>
      <dgm:spPr/>
    </dgm:pt>
    <dgm:pt modelId="{37D3A8B4-3D6A-4B3B-BF6E-6B0A1D461BD2}" type="pres">
      <dgm:prSet presAssocID="{60664E68-8181-4D0D-A83B-733925DB2A26}" presName="conn" presStyleLbl="parChTrans1D2" presStyleIdx="0" presStyleCnt="1"/>
      <dgm:spPr/>
      <dgm:t>
        <a:bodyPr/>
        <a:lstStyle/>
        <a:p>
          <a:endParaRPr lang="en-US"/>
        </a:p>
      </dgm:t>
    </dgm:pt>
    <dgm:pt modelId="{B6BDF0CD-73A6-4442-A580-F64A66D6BD98}" type="pres">
      <dgm:prSet presAssocID="{60664E68-8181-4D0D-A83B-733925DB2A26}" presName="extraNode" presStyleLbl="node1" presStyleIdx="0" presStyleCnt="3"/>
      <dgm:spPr/>
    </dgm:pt>
    <dgm:pt modelId="{391A9376-6752-4BAA-A8E5-76DBD476CA59}" type="pres">
      <dgm:prSet presAssocID="{60664E68-8181-4D0D-A83B-733925DB2A26}" presName="dstNode" presStyleLbl="node1" presStyleIdx="0" presStyleCnt="3"/>
      <dgm:spPr/>
    </dgm:pt>
    <dgm:pt modelId="{00CDCAA3-D011-4D1E-A40C-E95B0A079AEB}" type="pres">
      <dgm:prSet presAssocID="{E9DA18AB-1FCD-4397-B327-C5E53FEC1A0B}" presName="text_1" presStyleLbl="node1" presStyleIdx="0" presStyleCnt="3" custScaleX="99878" custScaleY="865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DDC995-6A5E-459C-8951-0D866E8598C6}" type="pres">
      <dgm:prSet presAssocID="{E9DA18AB-1FCD-4397-B327-C5E53FEC1A0B}" presName="accent_1" presStyleCnt="0"/>
      <dgm:spPr/>
    </dgm:pt>
    <dgm:pt modelId="{101661FB-94FC-4EC8-9307-A525242ABF7C}" type="pres">
      <dgm:prSet presAssocID="{E9DA18AB-1FCD-4397-B327-C5E53FEC1A0B}" presName="accentRepeatNode" presStyleLbl="solidFgAcc1" presStyleIdx="0" presStyleCnt="3" custScaleX="175474" custLinFactNeighborX="13348" custLinFactNeighborY="700"/>
      <dgm:spPr/>
    </dgm:pt>
    <dgm:pt modelId="{ACC89F5A-1041-4221-A2B7-9CEC078D13BF}" type="pres">
      <dgm:prSet presAssocID="{28A218A8-7C8A-45CC-AB09-F4A4F9225936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2D7A03-076C-42F1-88F9-96FED1CF8025}" type="pres">
      <dgm:prSet presAssocID="{28A218A8-7C8A-45CC-AB09-F4A4F9225936}" presName="accent_2" presStyleCnt="0"/>
      <dgm:spPr/>
    </dgm:pt>
    <dgm:pt modelId="{97BA87DE-ECA9-4292-B186-00BB5EC1BE1D}" type="pres">
      <dgm:prSet presAssocID="{28A218A8-7C8A-45CC-AB09-F4A4F9225936}" presName="accentRepeatNode" presStyleLbl="solidFgAcc1" presStyleIdx="1" presStyleCnt="3" custScaleX="173343"/>
      <dgm:spPr/>
    </dgm:pt>
    <dgm:pt modelId="{8C0DD9F4-42AD-4F67-AE57-C7F6AECBA0A6}" type="pres">
      <dgm:prSet presAssocID="{B648CE7F-612F-46F5-B3D7-D7C412DEC829}" presName="text_3" presStyleLbl="node1" presStyleIdx="2" presStyleCnt="3" custLinFactNeighborX="-148" custLinFactNeighborY="47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523207-F516-4108-B1CB-D0CB912BD168}" type="pres">
      <dgm:prSet presAssocID="{B648CE7F-612F-46F5-B3D7-D7C412DEC829}" presName="accent_3" presStyleCnt="0"/>
      <dgm:spPr/>
    </dgm:pt>
    <dgm:pt modelId="{81DC14E5-99B0-45B5-9C55-9AFF0F3CD08F}" type="pres">
      <dgm:prSet presAssocID="{B648CE7F-612F-46F5-B3D7-D7C412DEC829}" presName="accentRepeatNode" presStyleLbl="solidFgAcc1" presStyleIdx="2" presStyleCnt="3" custScaleX="153066" custLinFactNeighborX="4987"/>
      <dgm:spPr/>
    </dgm:pt>
  </dgm:ptLst>
  <dgm:cxnLst>
    <dgm:cxn modelId="{C2BBD06E-E7B1-40CB-AA45-BD007234E3E9}" type="presOf" srcId="{E9DA18AB-1FCD-4397-B327-C5E53FEC1A0B}" destId="{00CDCAA3-D011-4D1E-A40C-E95B0A079AEB}" srcOrd="0" destOrd="0" presId="urn:microsoft.com/office/officeart/2008/layout/VerticalCurvedList"/>
    <dgm:cxn modelId="{14AC96FF-C8A9-4306-87CA-4B6ACD0D81EC}" type="presOf" srcId="{4DB3A5F8-D734-4762-8FE6-45B173997DC8}" destId="{37D3A8B4-3D6A-4B3B-BF6E-6B0A1D461BD2}" srcOrd="0" destOrd="0" presId="urn:microsoft.com/office/officeart/2008/layout/VerticalCurvedList"/>
    <dgm:cxn modelId="{729B6451-6BA5-473A-9806-6470EB5647B9}" srcId="{60664E68-8181-4D0D-A83B-733925DB2A26}" destId="{E9DA18AB-1FCD-4397-B327-C5E53FEC1A0B}" srcOrd="0" destOrd="0" parTransId="{EE8F5EA7-176B-48CB-A677-8299E171F482}" sibTransId="{4DB3A5F8-D734-4762-8FE6-45B173997DC8}"/>
    <dgm:cxn modelId="{F94CAA70-99A3-48B6-B3C4-7D70DF9E9584}" type="presOf" srcId="{60664E68-8181-4D0D-A83B-733925DB2A26}" destId="{8984A337-8D01-4F3E-9D32-C091FF50C65B}" srcOrd="0" destOrd="0" presId="urn:microsoft.com/office/officeart/2008/layout/VerticalCurvedList"/>
    <dgm:cxn modelId="{B36F7801-2AFC-41E9-9A93-0DB20892FC40}" type="presOf" srcId="{B648CE7F-612F-46F5-B3D7-D7C412DEC829}" destId="{8C0DD9F4-42AD-4F67-AE57-C7F6AECBA0A6}" srcOrd="0" destOrd="0" presId="urn:microsoft.com/office/officeart/2008/layout/VerticalCurvedList"/>
    <dgm:cxn modelId="{6A1614E5-89DB-4478-802A-37C54500416E}" srcId="{60664E68-8181-4D0D-A83B-733925DB2A26}" destId="{B648CE7F-612F-46F5-B3D7-D7C412DEC829}" srcOrd="2" destOrd="0" parTransId="{D3DABB2E-3E70-4B7A-BB17-90B621FAE1C2}" sibTransId="{20682B99-7F65-42DB-BDCD-92D304244DA5}"/>
    <dgm:cxn modelId="{68DC9096-D9A0-49DA-9F68-AFD195F02DAC}" srcId="{60664E68-8181-4D0D-A83B-733925DB2A26}" destId="{28A218A8-7C8A-45CC-AB09-F4A4F9225936}" srcOrd="1" destOrd="0" parTransId="{21F90AF9-FA27-4DD3-9972-6F635531D1D2}" sibTransId="{777BF74C-236F-4C8C-8720-5A2E7C1B9934}"/>
    <dgm:cxn modelId="{1481CB30-22EB-4C47-9D32-F77A89B69BAB}" type="presOf" srcId="{28A218A8-7C8A-45CC-AB09-F4A4F9225936}" destId="{ACC89F5A-1041-4221-A2B7-9CEC078D13BF}" srcOrd="0" destOrd="0" presId="urn:microsoft.com/office/officeart/2008/layout/VerticalCurvedList"/>
    <dgm:cxn modelId="{D03A2D23-8F74-40D2-B422-B037B3481456}" type="presParOf" srcId="{8984A337-8D01-4F3E-9D32-C091FF50C65B}" destId="{47979D5C-159B-42E0-8E7C-569F211C8B34}" srcOrd="0" destOrd="0" presId="urn:microsoft.com/office/officeart/2008/layout/VerticalCurvedList"/>
    <dgm:cxn modelId="{41F5AF9D-4703-4546-A197-8574CF2B7AD7}" type="presParOf" srcId="{47979D5C-159B-42E0-8E7C-569F211C8B34}" destId="{C9BF35B4-9926-4F29-AB79-5421E5EFAD34}" srcOrd="0" destOrd="0" presId="urn:microsoft.com/office/officeart/2008/layout/VerticalCurvedList"/>
    <dgm:cxn modelId="{62B8E8F8-0129-4D1B-B8B2-65321DAFF137}" type="presParOf" srcId="{C9BF35B4-9926-4F29-AB79-5421E5EFAD34}" destId="{F76D3B20-E63C-4AB0-B2A6-2F2F2FF4A399}" srcOrd="0" destOrd="0" presId="urn:microsoft.com/office/officeart/2008/layout/VerticalCurvedList"/>
    <dgm:cxn modelId="{EDEE24F0-D2A4-4ECC-B513-BE92F6BFC35B}" type="presParOf" srcId="{C9BF35B4-9926-4F29-AB79-5421E5EFAD34}" destId="{37D3A8B4-3D6A-4B3B-BF6E-6B0A1D461BD2}" srcOrd="1" destOrd="0" presId="urn:microsoft.com/office/officeart/2008/layout/VerticalCurvedList"/>
    <dgm:cxn modelId="{B2027B30-D5FF-4066-88BE-4E56684650C0}" type="presParOf" srcId="{C9BF35B4-9926-4F29-AB79-5421E5EFAD34}" destId="{B6BDF0CD-73A6-4442-A580-F64A66D6BD98}" srcOrd="2" destOrd="0" presId="urn:microsoft.com/office/officeart/2008/layout/VerticalCurvedList"/>
    <dgm:cxn modelId="{6746CD04-4F9F-4C77-92EE-4944A817451C}" type="presParOf" srcId="{C9BF35B4-9926-4F29-AB79-5421E5EFAD34}" destId="{391A9376-6752-4BAA-A8E5-76DBD476CA59}" srcOrd="3" destOrd="0" presId="urn:microsoft.com/office/officeart/2008/layout/VerticalCurvedList"/>
    <dgm:cxn modelId="{775A30E9-7EB6-41A7-9D4F-05DCBD3DD619}" type="presParOf" srcId="{47979D5C-159B-42E0-8E7C-569F211C8B34}" destId="{00CDCAA3-D011-4D1E-A40C-E95B0A079AEB}" srcOrd="1" destOrd="0" presId="urn:microsoft.com/office/officeart/2008/layout/VerticalCurvedList"/>
    <dgm:cxn modelId="{34A46F89-1743-44CE-BE91-5F61918C5489}" type="presParOf" srcId="{47979D5C-159B-42E0-8E7C-569F211C8B34}" destId="{F1DDC995-6A5E-459C-8951-0D866E8598C6}" srcOrd="2" destOrd="0" presId="urn:microsoft.com/office/officeart/2008/layout/VerticalCurvedList"/>
    <dgm:cxn modelId="{E46AF64A-ED70-495E-8BE4-291B1263ABB4}" type="presParOf" srcId="{F1DDC995-6A5E-459C-8951-0D866E8598C6}" destId="{101661FB-94FC-4EC8-9307-A525242ABF7C}" srcOrd="0" destOrd="0" presId="urn:microsoft.com/office/officeart/2008/layout/VerticalCurvedList"/>
    <dgm:cxn modelId="{E2BD1141-9B45-4234-8561-1B5DA4255D32}" type="presParOf" srcId="{47979D5C-159B-42E0-8E7C-569F211C8B34}" destId="{ACC89F5A-1041-4221-A2B7-9CEC078D13BF}" srcOrd="3" destOrd="0" presId="urn:microsoft.com/office/officeart/2008/layout/VerticalCurvedList"/>
    <dgm:cxn modelId="{D54CE84E-6D81-432A-AFBC-1CC021CD73BB}" type="presParOf" srcId="{47979D5C-159B-42E0-8E7C-569F211C8B34}" destId="{0E2D7A03-076C-42F1-88F9-96FED1CF8025}" srcOrd="4" destOrd="0" presId="urn:microsoft.com/office/officeart/2008/layout/VerticalCurvedList"/>
    <dgm:cxn modelId="{482FE466-E492-40E2-9A7C-3D1621DF1288}" type="presParOf" srcId="{0E2D7A03-076C-42F1-88F9-96FED1CF8025}" destId="{97BA87DE-ECA9-4292-B186-00BB5EC1BE1D}" srcOrd="0" destOrd="0" presId="urn:microsoft.com/office/officeart/2008/layout/VerticalCurvedList"/>
    <dgm:cxn modelId="{7DD575C4-88D7-4EAA-AC8B-4E7EB9862A4E}" type="presParOf" srcId="{47979D5C-159B-42E0-8E7C-569F211C8B34}" destId="{8C0DD9F4-42AD-4F67-AE57-C7F6AECBA0A6}" srcOrd="5" destOrd="0" presId="urn:microsoft.com/office/officeart/2008/layout/VerticalCurvedList"/>
    <dgm:cxn modelId="{150EAF1A-E7CB-4B4C-ACC4-D2757B8B26D7}" type="presParOf" srcId="{47979D5C-159B-42E0-8E7C-569F211C8B34}" destId="{7B523207-F516-4108-B1CB-D0CB912BD168}" srcOrd="6" destOrd="0" presId="urn:microsoft.com/office/officeart/2008/layout/VerticalCurvedList"/>
    <dgm:cxn modelId="{4564E5D8-C72E-4F74-A0C3-0CBC6251F1A2}" type="presParOf" srcId="{7B523207-F516-4108-B1CB-D0CB912BD168}" destId="{81DC14E5-99B0-45B5-9C55-9AFF0F3CD08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427EA56-180D-4A89-868A-0B5A4065C47A}" type="doc">
      <dgm:prSet loTypeId="urn:microsoft.com/office/officeart/2016/7/layout/VerticalDownArrowProcess" loCatId="process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DB4E032E-3A45-46FD-B479-A8D550AE4E4E}">
      <dgm:prSet/>
      <dgm:spPr/>
      <dgm:t>
        <a:bodyPr/>
        <a:lstStyle/>
        <a:p>
          <a:r>
            <a:rPr lang="en-US" dirty="0"/>
            <a:t>Engaged University of Botswana </a:t>
          </a:r>
          <a:r>
            <a:rPr lang="en-US" dirty="0" smtClean="0"/>
            <a:t>as certification body   </a:t>
          </a:r>
          <a:endParaRPr lang="en-US" dirty="0"/>
        </a:p>
      </dgm:t>
    </dgm:pt>
    <dgm:pt modelId="{A8905779-1442-476F-87C8-2D5F2739B1D2}" type="parTrans" cxnId="{3441AE78-0333-4382-8D4B-53273C507A89}">
      <dgm:prSet/>
      <dgm:spPr/>
      <dgm:t>
        <a:bodyPr/>
        <a:lstStyle/>
        <a:p>
          <a:endParaRPr lang="en-US"/>
        </a:p>
      </dgm:t>
    </dgm:pt>
    <dgm:pt modelId="{5DF7ACB0-38A4-408D-9279-A60231F8C517}" type="sibTrans" cxnId="{3441AE78-0333-4382-8D4B-53273C507A89}">
      <dgm:prSet/>
      <dgm:spPr/>
      <dgm:t>
        <a:bodyPr/>
        <a:lstStyle/>
        <a:p>
          <a:endParaRPr lang="en-US"/>
        </a:p>
      </dgm:t>
    </dgm:pt>
    <dgm:pt modelId="{E9D4BA06-22DB-4977-8B6B-100D28FAFBAD}">
      <dgm:prSet/>
      <dgm:spPr/>
      <dgm:t>
        <a:bodyPr/>
        <a:lstStyle/>
        <a:p>
          <a:r>
            <a:rPr lang="en-US" dirty="0">
              <a:solidFill>
                <a:srgbClr val="FFFFFF"/>
              </a:solidFill>
              <a:latin typeface="Corbel" panose="020B0503020204020204"/>
              <a:ea typeface="+mn-ea"/>
              <a:cs typeface="+mn-cs"/>
            </a:rPr>
            <a:t>Finalize the budget work plan </a:t>
          </a:r>
          <a:endParaRPr lang="en-US" dirty="0"/>
        </a:p>
      </dgm:t>
    </dgm:pt>
    <dgm:pt modelId="{0DE93E43-A106-49F4-A9C1-7315A1C444B1}" type="parTrans" cxnId="{6D19797D-7ED6-438D-9E17-0914E9122687}">
      <dgm:prSet/>
      <dgm:spPr/>
      <dgm:t>
        <a:bodyPr/>
        <a:lstStyle/>
        <a:p>
          <a:endParaRPr lang="en-US"/>
        </a:p>
      </dgm:t>
    </dgm:pt>
    <dgm:pt modelId="{865671FF-C017-45EF-AF3B-AD34303FE068}" type="sibTrans" cxnId="{6D19797D-7ED6-438D-9E17-0914E9122687}">
      <dgm:prSet/>
      <dgm:spPr/>
      <dgm:t>
        <a:bodyPr/>
        <a:lstStyle/>
        <a:p>
          <a:endParaRPr lang="en-US"/>
        </a:p>
      </dgm:t>
    </dgm:pt>
    <dgm:pt modelId="{B16B9A9B-66C1-405C-8E9D-DB7038644DE9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  <a:latin typeface="Corbel" panose="020B0503020204020204"/>
              <a:ea typeface="+mn-ea"/>
              <a:cs typeface="+mn-cs"/>
            </a:rPr>
            <a:t>Establish the exact number of target sites </a:t>
          </a:r>
          <a:endParaRPr lang="en-US" dirty="0">
            <a:solidFill>
              <a:schemeClr val="tx1"/>
            </a:solidFill>
          </a:endParaRPr>
        </a:p>
      </dgm:t>
    </dgm:pt>
    <dgm:pt modelId="{54817B37-0A31-4A0A-8691-FEA09AAD1078}" type="parTrans" cxnId="{15B79348-6715-4D8A-96F8-6D87D9E87BB0}">
      <dgm:prSet/>
      <dgm:spPr/>
      <dgm:t>
        <a:bodyPr/>
        <a:lstStyle/>
        <a:p>
          <a:endParaRPr lang="en-US"/>
        </a:p>
      </dgm:t>
    </dgm:pt>
    <dgm:pt modelId="{263E91E5-812C-4C63-84A4-186C3C4FFF47}" type="sibTrans" cxnId="{15B79348-6715-4D8A-96F8-6D87D9E87BB0}">
      <dgm:prSet/>
      <dgm:spPr/>
      <dgm:t>
        <a:bodyPr/>
        <a:lstStyle/>
        <a:p>
          <a:endParaRPr lang="en-US"/>
        </a:p>
      </dgm:t>
    </dgm:pt>
    <dgm:pt modelId="{BC8F0141-448F-4951-BAE9-D86C2290E158}">
      <dgm:prSet/>
      <dgm:spPr/>
      <dgm:t>
        <a:bodyPr/>
        <a:lstStyle/>
        <a:p>
          <a:r>
            <a:rPr lang="en-US" dirty="0">
              <a:solidFill>
                <a:srgbClr val="FFFFFF"/>
              </a:solidFill>
              <a:latin typeface="Corbel" panose="020B0503020204020204"/>
              <a:ea typeface="+mn-ea"/>
              <a:cs typeface="+mn-cs"/>
            </a:rPr>
            <a:t>Select the pool  assessors based on target sites </a:t>
          </a:r>
          <a:endParaRPr lang="en-US" dirty="0"/>
        </a:p>
      </dgm:t>
    </dgm:pt>
    <dgm:pt modelId="{08F01A5B-BC2D-48C6-8337-56BC95CFA344}" type="parTrans" cxnId="{C1F5037D-2EE2-4009-86C2-81912CAB2524}">
      <dgm:prSet/>
      <dgm:spPr/>
      <dgm:t>
        <a:bodyPr/>
        <a:lstStyle/>
        <a:p>
          <a:endParaRPr lang="en-US"/>
        </a:p>
      </dgm:t>
    </dgm:pt>
    <dgm:pt modelId="{B71A5468-791E-449B-95CF-ABF8A487464A}" type="sibTrans" cxnId="{C1F5037D-2EE2-4009-86C2-81912CAB2524}">
      <dgm:prSet/>
      <dgm:spPr/>
      <dgm:t>
        <a:bodyPr/>
        <a:lstStyle/>
        <a:p>
          <a:endParaRPr lang="en-US"/>
        </a:p>
      </dgm:t>
    </dgm:pt>
    <dgm:pt modelId="{A622B7CC-D50F-4C23-BA6B-3F77C6119E17}">
      <dgm:prSet/>
      <dgm:spPr/>
      <dgm:t>
        <a:bodyPr/>
        <a:lstStyle/>
        <a:p>
          <a:r>
            <a:rPr lang="en-US" dirty="0"/>
            <a:t>MOH and </a:t>
          </a:r>
          <a:r>
            <a:rPr lang="en-US" dirty="0" err="1"/>
            <a:t>Bummhi</a:t>
          </a:r>
          <a:r>
            <a:rPr lang="en-US" dirty="0"/>
            <a:t>  to prioritize </a:t>
          </a:r>
          <a:r>
            <a:rPr lang="en-US" dirty="0" smtClean="0"/>
            <a:t>sites for </a:t>
          </a:r>
          <a:r>
            <a:rPr lang="en-US" dirty="0" smtClean="0"/>
            <a:t>mentorship </a:t>
          </a:r>
          <a:r>
            <a:rPr lang="en-US" dirty="0" smtClean="0"/>
            <a:t>&amp; assessment  </a:t>
          </a:r>
          <a:endParaRPr lang="en-US" dirty="0"/>
        </a:p>
      </dgm:t>
    </dgm:pt>
    <dgm:pt modelId="{806510B1-93DD-4878-BA7D-47F80E46F10F}" type="parTrans" cxnId="{738AADEE-89A7-4A2F-B36E-452CB3D03361}">
      <dgm:prSet/>
      <dgm:spPr/>
      <dgm:t>
        <a:bodyPr/>
        <a:lstStyle/>
        <a:p>
          <a:endParaRPr lang="en-US"/>
        </a:p>
      </dgm:t>
    </dgm:pt>
    <dgm:pt modelId="{6757C5A0-3FFC-42CB-B6D2-4F629CC0A762}" type="sibTrans" cxnId="{738AADEE-89A7-4A2F-B36E-452CB3D03361}">
      <dgm:prSet/>
      <dgm:spPr/>
      <dgm:t>
        <a:bodyPr/>
        <a:lstStyle/>
        <a:p>
          <a:endParaRPr lang="en-US"/>
        </a:p>
      </dgm:t>
    </dgm:pt>
    <dgm:pt modelId="{F0A582E8-F109-45F6-8717-E9F052F6C79F}">
      <dgm:prSet/>
      <dgm:spPr/>
      <dgm:t>
        <a:bodyPr/>
        <a:lstStyle/>
        <a:p>
          <a:r>
            <a:rPr lang="en-US" dirty="0" smtClean="0"/>
            <a:t>Site certification</a:t>
          </a:r>
          <a:endParaRPr lang="en-US" dirty="0"/>
        </a:p>
      </dgm:t>
    </dgm:pt>
    <dgm:pt modelId="{31F35C9C-4D2B-4315-862E-469634859106}" type="parTrans" cxnId="{14924CC8-E188-4913-B107-F64E6FB1F79F}">
      <dgm:prSet/>
      <dgm:spPr/>
      <dgm:t>
        <a:bodyPr/>
        <a:lstStyle/>
        <a:p>
          <a:endParaRPr lang="en-US"/>
        </a:p>
      </dgm:t>
    </dgm:pt>
    <dgm:pt modelId="{2CD46BCA-6B08-45E6-A0AF-8B1B602DFDB4}" type="sibTrans" cxnId="{14924CC8-E188-4913-B107-F64E6FB1F79F}">
      <dgm:prSet/>
      <dgm:spPr/>
      <dgm:t>
        <a:bodyPr/>
        <a:lstStyle/>
        <a:p>
          <a:endParaRPr lang="en-US"/>
        </a:p>
      </dgm:t>
    </dgm:pt>
    <dgm:pt modelId="{0A3BB049-4615-42E9-81C8-98D687C22F2C}">
      <dgm:prSet/>
      <dgm:spPr/>
      <dgm:t>
        <a:bodyPr/>
        <a:lstStyle/>
        <a:p>
          <a:pPr algn="l"/>
          <a:r>
            <a:rPr lang="en-US" dirty="0" smtClean="0"/>
            <a:t>Certification of sites by UB </a:t>
          </a:r>
          <a:endParaRPr lang="en-US" dirty="0"/>
        </a:p>
      </dgm:t>
    </dgm:pt>
    <dgm:pt modelId="{441847D0-D3B1-407B-A04B-C13E923D4E2B}" type="parTrans" cxnId="{F7BF3157-492E-4F15-9784-DD5E4A0EDBAC}">
      <dgm:prSet/>
      <dgm:spPr/>
      <dgm:t>
        <a:bodyPr/>
        <a:lstStyle/>
        <a:p>
          <a:endParaRPr lang="en-US"/>
        </a:p>
      </dgm:t>
    </dgm:pt>
    <dgm:pt modelId="{DCCBE92A-2956-401A-8DD9-57585AF39348}" type="sibTrans" cxnId="{F7BF3157-492E-4F15-9784-DD5E4A0EDBAC}">
      <dgm:prSet/>
      <dgm:spPr/>
      <dgm:t>
        <a:bodyPr/>
        <a:lstStyle/>
        <a:p>
          <a:endParaRPr lang="en-US"/>
        </a:p>
      </dgm:t>
    </dgm:pt>
    <dgm:pt modelId="{0100077E-967F-4A55-9666-7D818DA9B31F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RTCQI certification scope of work developed</a:t>
          </a:r>
        </a:p>
        <a:p>
          <a:r>
            <a:rPr lang="en-US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Workplan developed </a:t>
          </a:r>
        </a:p>
        <a:p>
          <a:r>
            <a:rPr lang="en-US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MOU between MOH and UB </a:t>
          </a:r>
          <a:endParaRPr lang="en-US" dirty="0"/>
        </a:p>
      </dgm:t>
    </dgm:pt>
    <dgm:pt modelId="{FDE9E529-D00C-4DFC-8AA6-46B281827BA4}" type="parTrans" cxnId="{4897D22F-7B97-438E-A256-C0F003C83ADA}">
      <dgm:prSet/>
      <dgm:spPr/>
      <dgm:t>
        <a:bodyPr/>
        <a:lstStyle/>
        <a:p>
          <a:endParaRPr lang="en-US"/>
        </a:p>
      </dgm:t>
    </dgm:pt>
    <dgm:pt modelId="{59657A58-67BE-4B39-B845-DF1B07169D2E}" type="sibTrans" cxnId="{4897D22F-7B97-438E-A256-C0F003C83ADA}">
      <dgm:prSet/>
      <dgm:spPr/>
      <dgm:t>
        <a:bodyPr/>
        <a:lstStyle/>
        <a:p>
          <a:endParaRPr lang="en-US"/>
        </a:p>
      </dgm:t>
    </dgm:pt>
    <dgm:pt modelId="{8BA2C36B-A3AC-46FC-B02B-33109B74FA72}">
      <dgm:prSet/>
      <dgm:spPr/>
      <dgm:t>
        <a:bodyPr/>
        <a:lstStyle/>
        <a:p>
          <a:r>
            <a:rPr lang="en-US" dirty="0">
              <a:solidFill>
                <a:srgbClr val="FFFFFF"/>
              </a:solidFill>
              <a:latin typeface="Corbel" panose="020B0503020204020204"/>
              <a:ea typeface="+mn-ea"/>
              <a:cs typeface="+mn-cs"/>
            </a:rPr>
            <a:t>Conduct the assessments</a:t>
          </a:r>
        </a:p>
      </dgm:t>
    </dgm:pt>
    <dgm:pt modelId="{A9A3DC35-DED5-4E0F-8F4F-054B643DBD74}" type="parTrans" cxnId="{D0912739-F261-4327-9D3A-5275E4FE1E90}">
      <dgm:prSet/>
      <dgm:spPr/>
      <dgm:t>
        <a:bodyPr/>
        <a:lstStyle/>
        <a:p>
          <a:endParaRPr lang="en-US"/>
        </a:p>
      </dgm:t>
    </dgm:pt>
    <dgm:pt modelId="{11D1ADC9-C1B8-40D2-9653-564BF8238AAC}" type="sibTrans" cxnId="{D0912739-F261-4327-9D3A-5275E4FE1E90}">
      <dgm:prSet/>
      <dgm:spPr/>
      <dgm:t>
        <a:bodyPr/>
        <a:lstStyle/>
        <a:p>
          <a:endParaRPr lang="en-US"/>
        </a:p>
      </dgm:t>
    </dgm:pt>
    <dgm:pt modelId="{EAD45B67-17C8-4EA6-A750-2A896B0A665D}">
      <dgm:prSet/>
      <dgm:spPr/>
      <dgm:t>
        <a:bodyPr/>
        <a:lstStyle/>
        <a:p>
          <a:r>
            <a:rPr lang="en-US">
              <a:solidFill>
                <a:srgbClr val="FFFFFF"/>
              </a:solidFill>
              <a:latin typeface="Corbel" panose="020B0503020204020204"/>
              <a:ea typeface="+mn-ea"/>
              <a:cs typeface="+mn-cs"/>
            </a:rPr>
            <a:t>Refresher training for the assessors </a:t>
          </a:r>
          <a:endParaRPr lang="en-US" dirty="0">
            <a:solidFill>
              <a:srgbClr val="FFFFFF"/>
            </a:solidFill>
            <a:latin typeface="Corbel" panose="020B0503020204020204"/>
            <a:ea typeface="+mn-ea"/>
            <a:cs typeface="+mn-cs"/>
          </a:endParaRPr>
        </a:p>
      </dgm:t>
    </dgm:pt>
    <dgm:pt modelId="{78ECF609-9049-451C-8C53-8665A0AC6016}" type="parTrans" cxnId="{DCB30B04-9A2D-4A0B-97D4-59F7040B9A58}">
      <dgm:prSet/>
      <dgm:spPr/>
      <dgm:t>
        <a:bodyPr/>
        <a:lstStyle/>
        <a:p>
          <a:endParaRPr lang="en-US"/>
        </a:p>
      </dgm:t>
    </dgm:pt>
    <dgm:pt modelId="{85126169-D1D9-45A3-AF5E-30E5A6DEB0F3}" type="sibTrans" cxnId="{DCB30B04-9A2D-4A0B-97D4-59F7040B9A58}">
      <dgm:prSet/>
      <dgm:spPr/>
      <dgm:t>
        <a:bodyPr/>
        <a:lstStyle/>
        <a:p>
          <a:endParaRPr lang="en-US"/>
        </a:p>
      </dgm:t>
    </dgm:pt>
    <dgm:pt modelId="{4EB26A8A-1D4C-4F8B-B8F8-F32A325F32DA}">
      <dgm:prSet/>
      <dgm:spPr/>
      <dgm:t>
        <a:bodyPr/>
        <a:lstStyle/>
        <a:p>
          <a:r>
            <a:rPr lang="en-US" dirty="0"/>
            <a:t>Offered through TA from CDC Atlanta </a:t>
          </a:r>
        </a:p>
      </dgm:t>
    </dgm:pt>
    <dgm:pt modelId="{7EF329E6-4B6E-4872-AA99-BDB9961EDF1A}" type="parTrans" cxnId="{4B1362D8-7ACD-4271-A4C5-B1300680909F}">
      <dgm:prSet/>
      <dgm:spPr/>
      <dgm:t>
        <a:bodyPr/>
        <a:lstStyle/>
        <a:p>
          <a:endParaRPr lang="en-US"/>
        </a:p>
      </dgm:t>
    </dgm:pt>
    <dgm:pt modelId="{51E4413E-15D6-45D4-ABC8-AF4903BF1554}" type="sibTrans" cxnId="{4B1362D8-7ACD-4271-A4C5-B1300680909F}">
      <dgm:prSet/>
      <dgm:spPr/>
      <dgm:t>
        <a:bodyPr/>
        <a:lstStyle/>
        <a:p>
          <a:endParaRPr lang="en-US"/>
        </a:p>
      </dgm:t>
    </dgm:pt>
    <dgm:pt modelId="{D145A268-D176-441C-B04C-91EBA4E35589}">
      <dgm:prSet/>
      <dgm:spPr/>
      <dgm:t>
        <a:bodyPr/>
        <a:lstStyle/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dirty="0"/>
            <a:t>Targeted sites assessed </a:t>
          </a:r>
          <a:endParaRPr lang="en-US" dirty="0" smtClean="0"/>
        </a:p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dirty="0" smtClean="0"/>
            <a:t>SPIRRT dashboards </a:t>
          </a:r>
        </a:p>
        <a:p>
          <a:pPr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dirty="0"/>
        </a:p>
      </dgm:t>
    </dgm:pt>
    <dgm:pt modelId="{51D18746-CE19-402A-9099-13241B56E906}" type="parTrans" cxnId="{F491801D-DC96-4D95-A25F-03B1C83242C4}">
      <dgm:prSet/>
      <dgm:spPr/>
      <dgm:t>
        <a:bodyPr/>
        <a:lstStyle/>
        <a:p>
          <a:endParaRPr lang="en-US"/>
        </a:p>
      </dgm:t>
    </dgm:pt>
    <dgm:pt modelId="{D6CC6A14-E845-4EBA-AF68-1C014EB1BB79}" type="sibTrans" cxnId="{F491801D-DC96-4D95-A25F-03B1C83242C4}">
      <dgm:prSet/>
      <dgm:spPr/>
      <dgm:t>
        <a:bodyPr/>
        <a:lstStyle/>
        <a:p>
          <a:endParaRPr lang="en-US"/>
        </a:p>
      </dgm:t>
    </dgm:pt>
    <dgm:pt modelId="{3A41E04F-63CF-4548-8327-C66859761B61}" type="pres">
      <dgm:prSet presAssocID="{A427EA56-180D-4A89-868A-0B5A4065C47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146A71B-DB11-4BFD-86B0-3403E42CF348}" type="pres">
      <dgm:prSet presAssocID="{F0A582E8-F109-45F6-8717-E9F052F6C79F}" presName="boxAndChildren" presStyleCnt="0"/>
      <dgm:spPr/>
    </dgm:pt>
    <dgm:pt modelId="{0752CA2A-2C3B-4D5B-B27E-7804DE5FD800}" type="pres">
      <dgm:prSet presAssocID="{F0A582E8-F109-45F6-8717-E9F052F6C79F}" presName="parentTextBox" presStyleLbl="alignNode1" presStyleIdx="0" presStyleCnt="6" custLinFactNeighborX="3118" custLinFactNeighborY="-24066"/>
      <dgm:spPr/>
      <dgm:t>
        <a:bodyPr/>
        <a:lstStyle/>
        <a:p>
          <a:endParaRPr lang="en-US"/>
        </a:p>
      </dgm:t>
    </dgm:pt>
    <dgm:pt modelId="{903F278A-4D38-4411-A822-B8EEB7E82B04}" type="pres">
      <dgm:prSet presAssocID="{F0A582E8-F109-45F6-8717-E9F052F6C79F}" presName="descendantBox" presStyleLbl="bgAccFollowNode1" presStyleIdx="0" presStyleCnt="6" custLinFactNeighborX="1039" custLinFactNeighborY="-26177"/>
      <dgm:spPr/>
      <dgm:t>
        <a:bodyPr/>
        <a:lstStyle/>
        <a:p>
          <a:endParaRPr lang="en-US"/>
        </a:p>
      </dgm:t>
    </dgm:pt>
    <dgm:pt modelId="{0580E82D-E776-4C2A-AB04-75095D82F343}" type="pres">
      <dgm:prSet presAssocID="{11D1ADC9-C1B8-40D2-9653-564BF8238AAC}" presName="sp" presStyleCnt="0"/>
      <dgm:spPr/>
    </dgm:pt>
    <dgm:pt modelId="{DF8482DC-E125-4B44-8A69-0DD66F978A2E}" type="pres">
      <dgm:prSet presAssocID="{8BA2C36B-A3AC-46FC-B02B-33109B74FA72}" presName="arrowAndChildren" presStyleCnt="0"/>
      <dgm:spPr/>
    </dgm:pt>
    <dgm:pt modelId="{7FAD8A7B-3210-4BB1-976A-605C54D43F4A}" type="pres">
      <dgm:prSet presAssocID="{8BA2C36B-A3AC-46FC-B02B-33109B74FA72}" presName="parentTextArrow" presStyleLbl="node1" presStyleIdx="0" presStyleCnt="0"/>
      <dgm:spPr/>
      <dgm:t>
        <a:bodyPr/>
        <a:lstStyle/>
        <a:p>
          <a:endParaRPr lang="en-US"/>
        </a:p>
      </dgm:t>
    </dgm:pt>
    <dgm:pt modelId="{A143E9C0-019D-47D9-A507-EF08F2E4E8B2}" type="pres">
      <dgm:prSet presAssocID="{8BA2C36B-A3AC-46FC-B02B-33109B74FA72}" presName="arrow" presStyleLbl="alignNode1" presStyleIdx="1" presStyleCnt="6" custLinFactNeighborX="3118" custLinFactNeighborY="-15365"/>
      <dgm:spPr/>
      <dgm:t>
        <a:bodyPr/>
        <a:lstStyle/>
        <a:p>
          <a:endParaRPr lang="en-US"/>
        </a:p>
      </dgm:t>
    </dgm:pt>
    <dgm:pt modelId="{2CCD87D2-3799-4B5A-BC26-C356D3CEFDF5}" type="pres">
      <dgm:prSet presAssocID="{8BA2C36B-A3AC-46FC-B02B-33109B74FA72}" presName="descendantArrow" presStyleLbl="bgAccFollowNode1" presStyleIdx="1" presStyleCnt="6" custLinFactNeighborX="1039" custLinFactNeighborY="-22161"/>
      <dgm:spPr/>
      <dgm:t>
        <a:bodyPr/>
        <a:lstStyle/>
        <a:p>
          <a:endParaRPr lang="en-US"/>
        </a:p>
      </dgm:t>
    </dgm:pt>
    <dgm:pt modelId="{0DD63E77-0581-453F-B0BF-5F082F349ACD}" type="pres">
      <dgm:prSet presAssocID="{85126169-D1D9-45A3-AF5E-30E5A6DEB0F3}" presName="sp" presStyleCnt="0"/>
      <dgm:spPr/>
    </dgm:pt>
    <dgm:pt modelId="{66A53FEF-7C52-46F1-941E-E99015447653}" type="pres">
      <dgm:prSet presAssocID="{EAD45B67-17C8-4EA6-A750-2A896B0A665D}" presName="arrowAndChildren" presStyleCnt="0"/>
      <dgm:spPr/>
    </dgm:pt>
    <dgm:pt modelId="{39BBDDD3-9EE1-40C3-8ACB-44A060FFC7C8}" type="pres">
      <dgm:prSet presAssocID="{EAD45B67-17C8-4EA6-A750-2A896B0A665D}" presName="parentTextArrow" presStyleLbl="node1" presStyleIdx="0" presStyleCnt="0"/>
      <dgm:spPr/>
      <dgm:t>
        <a:bodyPr/>
        <a:lstStyle/>
        <a:p>
          <a:endParaRPr lang="en-US"/>
        </a:p>
      </dgm:t>
    </dgm:pt>
    <dgm:pt modelId="{C6F755D0-0C60-40C9-91A1-8D818B53DB8D}" type="pres">
      <dgm:prSet presAssocID="{EAD45B67-17C8-4EA6-A750-2A896B0A665D}" presName="arrow" presStyleLbl="alignNode1" presStyleIdx="2" presStyleCnt="6" custLinFactNeighborX="3118" custLinFactNeighborY="-18246"/>
      <dgm:spPr/>
      <dgm:t>
        <a:bodyPr/>
        <a:lstStyle/>
        <a:p>
          <a:endParaRPr lang="en-US"/>
        </a:p>
      </dgm:t>
    </dgm:pt>
    <dgm:pt modelId="{853EFB5C-BD59-42A2-BF4D-D106E2F1F864}" type="pres">
      <dgm:prSet presAssocID="{EAD45B67-17C8-4EA6-A750-2A896B0A665D}" presName="descendantArrow" presStyleLbl="bgAccFollowNode1" presStyleIdx="2" presStyleCnt="6" custLinFactNeighborX="1039" custLinFactNeighborY="-25116"/>
      <dgm:spPr/>
      <dgm:t>
        <a:bodyPr/>
        <a:lstStyle/>
        <a:p>
          <a:endParaRPr lang="en-US"/>
        </a:p>
      </dgm:t>
    </dgm:pt>
    <dgm:pt modelId="{95693E33-78E3-4954-9961-CC2B6044350D}" type="pres">
      <dgm:prSet presAssocID="{B71A5468-791E-449B-95CF-ABF8A487464A}" presName="sp" presStyleCnt="0"/>
      <dgm:spPr/>
    </dgm:pt>
    <dgm:pt modelId="{5AD58BCE-D527-4D89-AA97-0C8D01783AE8}" type="pres">
      <dgm:prSet presAssocID="{BC8F0141-448F-4951-BAE9-D86C2290E158}" presName="arrowAndChildren" presStyleCnt="0"/>
      <dgm:spPr/>
    </dgm:pt>
    <dgm:pt modelId="{C8E97D94-DA4D-4B3B-9F90-E93AB5A1457B}" type="pres">
      <dgm:prSet presAssocID="{BC8F0141-448F-4951-BAE9-D86C2290E158}" presName="parentTextArrow" presStyleLbl="node1" presStyleIdx="0" presStyleCnt="0"/>
      <dgm:spPr/>
      <dgm:t>
        <a:bodyPr/>
        <a:lstStyle/>
        <a:p>
          <a:endParaRPr lang="en-US"/>
        </a:p>
      </dgm:t>
    </dgm:pt>
    <dgm:pt modelId="{469F51A2-242F-4510-9C9F-64F3747077A4}" type="pres">
      <dgm:prSet presAssocID="{BC8F0141-448F-4951-BAE9-D86C2290E158}" presName="arrow" presStyleLbl="alignNode1" presStyleIdx="3" presStyleCnt="6" custLinFactNeighborX="3118" custLinFactNeighborY="-21127"/>
      <dgm:spPr/>
      <dgm:t>
        <a:bodyPr/>
        <a:lstStyle/>
        <a:p>
          <a:endParaRPr lang="en-US"/>
        </a:p>
      </dgm:t>
    </dgm:pt>
    <dgm:pt modelId="{DE5990BC-7071-452F-9540-A1E2DF92CFA1}" type="pres">
      <dgm:prSet presAssocID="{BC8F0141-448F-4951-BAE9-D86C2290E158}" presName="descendantArrow" presStyleLbl="bgAccFollowNode1" presStyleIdx="3" presStyleCnt="6" custLinFactNeighborY="-23348"/>
      <dgm:spPr/>
      <dgm:t>
        <a:bodyPr/>
        <a:lstStyle/>
        <a:p>
          <a:endParaRPr lang="en-US"/>
        </a:p>
      </dgm:t>
    </dgm:pt>
    <dgm:pt modelId="{31E89E8F-5CEC-4114-9B1F-8B4EC337328C}" type="pres">
      <dgm:prSet presAssocID="{865671FF-C017-45EF-AF3B-AD34303FE068}" presName="sp" presStyleCnt="0"/>
      <dgm:spPr/>
    </dgm:pt>
    <dgm:pt modelId="{6E4E20AE-2D86-40BA-82A8-258C25A0E34B}" type="pres">
      <dgm:prSet presAssocID="{E9D4BA06-22DB-4977-8B6B-100D28FAFBAD}" presName="arrowAndChildren" presStyleCnt="0"/>
      <dgm:spPr/>
    </dgm:pt>
    <dgm:pt modelId="{EE2AD632-7025-4381-B475-DE6F12879B0E}" type="pres">
      <dgm:prSet presAssocID="{E9D4BA06-22DB-4977-8B6B-100D28FAFBAD}" presName="parentTextArrow" presStyleLbl="node1" presStyleIdx="0" presStyleCnt="0"/>
      <dgm:spPr/>
      <dgm:t>
        <a:bodyPr/>
        <a:lstStyle/>
        <a:p>
          <a:endParaRPr lang="en-US"/>
        </a:p>
      </dgm:t>
    </dgm:pt>
    <dgm:pt modelId="{DC9021DE-5FBF-4807-B690-72E11F491C3F}" type="pres">
      <dgm:prSet presAssocID="{E9D4BA06-22DB-4977-8B6B-100D28FAFBAD}" presName="arrow" presStyleLbl="alignNode1" presStyleIdx="4" presStyleCnt="6" custLinFactNeighborX="3118" custLinFactNeighborY="-26414"/>
      <dgm:spPr/>
      <dgm:t>
        <a:bodyPr/>
        <a:lstStyle/>
        <a:p>
          <a:endParaRPr lang="en-US"/>
        </a:p>
      </dgm:t>
    </dgm:pt>
    <dgm:pt modelId="{7A6246E9-1EDF-4F82-A825-9149D5F30118}" type="pres">
      <dgm:prSet presAssocID="{E9D4BA06-22DB-4977-8B6B-100D28FAFBAD}" presName="descendantArrow" presStyleLbl="bgAccFollowNode1" presStyleIdx="4" presStyleCnt="6" custLinFactNeighborX="-366" custLinFactNeighborY="-49334"/>
      <dgm:spPr/>
      <dgm:t>
        <a:bodyPr/>
        <a:lstStyle/>
        <a:p>
          <a:endParaRPr lang="en-US"/>
        </a:p>
      </dgm:t>
    </dgm:pt>
    <dgm:pt modelId="{ED059B8F-1296-4F11-A7A5-4BD71BB22264}" type="pres">
      <dgm:prSet presAssocID="{5DF7ACB0-38A4-408D-9279-A60231F8C517}" presName="sp" presStyleCnt="0"/>
      <dgm:spPr/>
    </dgm:pt>
    <dgm:pt modelId="{97189ABD-6B6A-4B48-BA0C-932662900E0A}" type="pres">
      <dgm:prSet presAssocID="{DB4E032E-3A45-46FD-B479-A8D550AE4E4E}" presName="arrowAndChildren" presStyleCnt="0"/>
      <dgm:spPr/>
    </dgm:pt>
    <dgm:pt modelId="{C016BAA9-72D7-44C6-AAA7-43DA2543D2B7}" type="pres">
      <dgm:prSet presAssocID="{DB4E032E-3A45-46FD-B479-A8D550AE4E4E}" presName="parentTextArrow" presStyleLbl="node1" presStyleIdx="0" presStyleCnt="0"/>
      <dgm:spPr/>
      <dgm:t>
        <a:bodyPr/>
        <a:lstStyle/>
        <a:p>
          <a:endParaRPr lang="en-US"/>
        </a:p>
      </dgm:t>
    </dgm:pt>
    <dgm:pt modelId="{2800F6B8-3AA7-410B-9B78-B21629317EAD}" type="pres">
      <dgm:prSet presAssocID="{DB4E032E-3A45-46FD-B479-A8D550AE4E4E}" presName="arrow" presStyleLbl="alignNode1" presStyleIdx="5" presStyleCnt="6" custScaleY="152861" custLinFactNeighborX="3144" custLinFactNeighborY="1886"/>
      <dgm:spPr/>
      <dgm:t>
        <a:bodyPr/>
        <a:lstStyle/>
        <a:p>
          <a:endParaRPr lang="en-US"/>
        </a:p>
      </dgm:t>
    </dgm:pt>
    <dgm:pt modelId="{BE04D2C0-C8AB-441E-9937-91A1EEFE2305}" type="pres">
      <dgm:prSet presAssocID="{DB4E032E-3A45-46FD-B479-A8D550AE4E4E}" presName="descendantArrow" presStyleLbl="bgAccFollowNode1" presStyleIdx="5" presStyleCnt="6" custScaleX="97921" custScaleY="155750" custLinFactNeighborX="-520" custLinFactNeighborY="-48344"/>
      <dgm:spPr/>
      <dgm:t>
        <a:bodyPr/>
        <a:lstStyle/>
        <a:p>
          <a:endParaRPr lang="en-US"/>
        </a:p>
      </dgm:t>
    </dgm:pt>
  </dgm:ptLst>
  <dgm:cxnLst>
    <dgm:cxn modelId="{2667F8D4-BE3D-4E18-B873-5DB0EF206C6B}" type="presOf" srcId="{8BA2C36B-A3AC-46FC-B02B-33109B74FA72}" destId="{7FAD8A7B-3210-4BB1-976A-605C54D43F4A}" srcOrd="0" destOrd="0" presId="urn:microsoft.com/office/officeart/2016/7/layout/VerticalDownArrowProcess"/>
    <dgm:cxn modelId="{5587D12F-E6E3-41B8-8881-2FCEC7F1589A}" type="presOf" srcId="{E9D4BA06-22DB-4977-8B6B-100D28FAFBAD}" destId="{EE2AD632-7025-4381-B475-DE6F12879B0E}" srcOrd="0" destOrd="0" presId="urn:microsoft.com/office/officeart/2016/7/layout/VerticalDownArrowProcess"/>
    <dgm:cxn modelId="{837575A5-B8C8-416A-B698-BD71AFE95FBF}" type="presOf" srcId="{DB4E032E-3A45-46FD-B479-A8D550AE4E4E}" destId="{2800F6B8-3AA7-410B-9B78-B21629317EAD}" srcOrd="1" destOrd="0" presId="urn:microsoft.com/office/officeart/2016/7/layout/VerticalDownArrowProcess"/>
    <dgm:cxn modelId="{4758D978-8F59-4FFE-8DA0-389B77FA9A14}" type="presOf" srcId="{E9D4BA06-22DB-4977-8B6B-100D28FAFBAD}" destId="{DC9021DE-5FBF-4807-B690-72E11F491C3F}" srcOrd="1" destOrd="0" presId="urn:microsoft.com/office/officeart/2016/7/layout/VerticalDownArrowProcess"/>
    <dgm:cxn modelId="{A0446267-63D5-402F-A84C-DDB0B48E6775}" type="presOf" srcId="{A427EA56-180D-4A89-868A-0B5A4065C47A}" destId="{3A41E04F-63CF-4548-8327-C66859761B61}" srcOrd="0" destOrd="0" presId="urn:microsoft.com/office/officeart/2016/7/layout/VerticalDownArrowProcess"/>
    <dgm:cxn modelId="{FCA6D23E-65BC-4EAC-8381-A9B8E8CE5607}" type="presOf" srcId="{D145A268-D176-441C-B04C-91EBA4E35589}" destId="{2CCD87D2-3799-4B5A-BC26-C356D3CEFDF5}" srcOrd="0" destOrd="0" presId="urn:microsoft.com/office/officeart/2016/7/layout/VerticalDownArrowProcess"/>
    <dgm:cxn modelId="{F491801D-DC96-4D95-A25F-03B1C83242C4}" srcId="{8BA2C36B-A3AC-46FC-B02B-33109B74FA72}" destId="{D145A268-D176-441C-B04C-91EBA4E35589}" srcOrd="0" destOrd="0" parTransId="{51D18746-CE19-402A-9099-13241B56E906}" sibTransId="{D6CC6A14-E845-4EBA-AF68-1C014EB1BB79}"/>
    <dgm:cxn modelId="{F917497A-83FF-4D24-A9D6-A3266940F599}" type="presOf" srcId="{4EB26A8A-1D4C-4F8B-B8F8-F32A325F32DA}" destId="{853EFB5C-BD59-42A2-BF4D-D106E2F1F864}" srcOrd="0" destOrd="0" presId="urn:microsoft.com/office/officeart/2016/7/layout/VerticalDownArrowProcess"/>
    <dgm:cxn modelId="{3441AE78-0333-4382-8D4B-53273C507A89}" srcId="{A427EA56-180D-4A89-868A-0B5A4065C47A}" destId="{DB4E032E-3A45-46FD-B479-A8D550AE4E4E}" srcOrd="0" destOrd="0" parTransId="{A8905779-1442-476F-87C8-2D5F2739B1D2}" sibTransId="{5DF7ACB0-38A4-408D-9279-A60231F8C517}"/>
    <dgm:cxn modelId="{B1AB8D7C-EE36-4316-89B5-09596CA0B4E3}" type="presOf" srcId="{F0A582E8-F109-45F6-8717-E9F052F6C79F}" destId="{0752CA2A-2C3B-4D5B-B27E-7804DE5FD800}" srcOrd="0" destOrd="0" presId="urn:microsoft.com/office/officeart/2016/7/layout/VerticalDownArrowProcess"/>
    <dgm:cxn modelId="{F7BF3157-492E-4F15-9784-DD5E4A0EDBAC}" srcId="{F0A582E8-F109-45F6-8717-E9F052F6C79F}" destId="{0A3BB049-4615-42E9-81C8-98D687C22F2C}" srcOrd="0" destOrd="0" parTransId="{441847D0-D3B1-407B-A04B-C13E923D4E2B}" sibTransId="{DCCBE92A-2956-401A-8DD9-57585AF39348}"/>
    <dgm:cxn modelId="{228C9427-E219-4FC2-9306-75B7C0AF97D0}" type="presOf" srcId="{EAD45B67-17C8-4EA6-A750-2A896B0A665D}" destId="{C6F755D0-0C60-40C9-91A1-8D818B53DB8D}" srcOrd="1" destOrd="0" presId="urn:microsoft.com/office/officeart/2016/7/layout/VerticalDownArrowProcess"/>
    <dgm:cxn modelId="{738AADEE-89A7-4A2F-B36E-452CB3D03361}" srcId="{BC8F0141-448F-4951-BAE9-D86C2290E158}" destId="{A622B7CC-D50F-4C23-BA6B-3F77C6119E17}" srcOrd="0" destOrd="0" parTransId="{806510B1-93DD-4878-BA7D-47F80E46F10F}" sibTransId="{6757C5A0-3FFC-42CB-B6D2-4F629CC0A762}"/>
    <dgm:cxn modelId="{594C561B-5942-4FFB-88F8-B27D4B023F0A}" type="presOf" srcId="{A622B7CC-D50F-4C23-BA6B-3F77C6119E17}" destId="{DE5990BC-7071-452F-9540-A1E2DF92CFA1}" srcOrd="0" destOrd="0" presId="urn:microsoft.com/office/officeart/2016/7/layout/VerticalDownArrowProcess"/>
    <dgm:cxn modelId="{4B1362D8-7ACD-4271-A4C5-B1300680909F}" srcId="{EAD45B67-17C8-4EA6-A750-2A896B0A665D}" destId="{4EB26A8A-1D4C-4F8B-B8F8-F32A325F32DA}" srcOrd="0" destOrd="0" parTransId="{7EF329E6-4B6E-4872-AA99-BDB9961EDF1A}" sibTransId="{51E4413E-15D6-45D4-ABC8-AF4903BF1554}"/>
    <dgm:cxn modelId="{95A207C4-A487-41CF-A082-ED07BF8B7666}" type="presOf" srcId="{BC8F0141-448F-4951-BAE9-D86C2290E158}" destId="{469F51A2-242F-4510-9C9F-64F3747077A4}" srcOrd="1" destOrd="0" presId="urn:microsoft.com/office/officeart/2016/7/layout/VerticalDownArrowProcess"/>
    <dgm:cxn modelId="{6D19797D-7ED6-438D-9E17-0914E9122687}" srcId="{A427EA56-180D-4A89-868A-0B5A4065C47A}" destId="{E9D4BA06-22DB-4977-8B6B-100D28FAFBAD}" srcOrd="1" destOrd="0" parTransId="{0DE93E43-A106-49F4-A9C1-7315A1C444B1}" sibTransId="{865671FF-C017-45EF-AF3B-AD34303FE068}"/>
    <dgm:cxn modelId="{81671A95-53B1-4712-A52E-5A4BE73F65C8}" type="presOf" srcId="{EAD45B67-17C8-4EA6-A750-2A896B0A665D}" destId="{39BBDDD3-9EE1-40C3-8ACB-44A060FFC7C8}" srcOrd="0" destOrd="0" presId="urn:microsoft.com/office/officeart/2016/7/layout/VerticalDownArrowProcess"/>
    <dgm:cxn modelId="{8E445275-DA85-4166-9EFA-965FE400A09B}" type="presOf" srcId="{8BA2C36B-A3AC-46FC-B02B-33109B74FA72}" destId="{A143E9C0-019D-47D9-A507-EF08F2E4E8B2}" srcOrd="1" destOrd="0" presId="urn:microsoft.com/office/officeart/2016/7/layout/VerticalDownArrowProcess"/>
    <dgm:cxn modelId="{F4FE6F93-825B-4013-9E65-2D7B11096211}" type="presOf" srcId="{DB4E032E-3A45-46FD-B479-A8D550AE4E4E}" destId="{C016BAA9-72D7-44C6-AAA7-43DA2543D2B7}" srcOrd="0" destOrd="0" presId="urn:microsoft.com/office/officeart/2016/7/layout/VerticalDownArrowProcess"/>
    <dgm:cxn modelId="{73EFE23E-CFBE-45EB-A091-17791F5361C8}" type="presOf" srcId="{B16B9A9B-66C1-405C-8E9D-DB7038644DE9}" destId="{7A6246E9-1EDF-4F82-A825-9149D5F30118}" srcOrd="0" destOrd="0" presId="urn:microsoft.com/office/officeart/2016/7/layout/VerticalDownArrowProcess"/>
    <dgm:cxn modelId="{69F625A0-3A1A-4D30-83D0-471BB3FA11EB}" type="presOf" srcId="{0A3BB049-4615-42E9-81C8-98D687C22F2C}" destId="{903F278A-4D38-4411-A822-B8EEB7E82B04}" srcOrd="0" destOrd="0" presId="urn:microsoft.com/office/officeart/2016/7/layout/VerticalDownArrowProcess"/>
    <dgm:cxn modelId="{C1F5037D-2EE2-4009-86C2-81912CAB2524}" srcId="{A427EA56-180D-4A89-868A-0B5A4065C47A}" destId="{BC8F0141-448F-4951-BAE9-D86C2290E158}" srcOrd="2" destOrd="0" parTransId="{08F01A5B-BC2D-48C6-8337-56BC95CFA344}" sibTransId="{B71A5468-791E-449B-95CF-ABF8A487464A}"/>
    <dgm:cxn modelId="{0BC98F9D-7476-4083-98E8-90B65E339715}" type="presOf" srcId="{BC8F0141-448F-4951-BAE9-D86C2290E158}" destId="{C8E97D94-DA4D-4B3B-9F90-E93AB5A1457B}" srcOrd="0" destOrd="0" presId="urn:microsoft.com/office/officeart/2016/7/layout/VerticalDownArrowProcess"/>
    <dgm:cxn modelId="{DCB30B04-9A2D-4A0B-97D4-59F7040B9A58}" srcId="{A427EA56-180D-4A89-868A-0B5A4065C47A}" destId="{EAD45B67-17C8-4EA6-A750-2A896B0A665D}" srcOrd="3" destOrd="0" parTransId="{78ECF609-9049-451C-8C53-8665A0AC6016}" sibTransId="{85126169-D1D9-45A3-AF5E-30E5A6DEB0F3}"/>
    <dgm:cxn modelId="{D0912739-F261-4327-9D3A-5275E4FE1E90}" srcId="{A427EA56-180D-4A89-868A-0B5A4065C47A}" destId="{8BA2C36B-A3AC-46FC-B02B-33109B74FA72}" srcOrd="4" destOrd="0" parTransId="{A9A3DC35-DED5-4E0F-8F4F-054B643DBD74}" sibTransId="{11D1ADC9-C1B8-40D2-9653-564BF8238AAC}"/>
    <dgm:cxn modelId="{4897D22F-7B97-438E-A256-C0F003C83ADA}" srcId="{DB4E032E-3A45-46FD-B479-A8D550AE4E4E}" destId="{0100077E-967F-4A55-9666-7D818DA9B31F}" srcOrd="0" destOrd="0" parTransId="{FDE9E529-D00C-4DFC-8AA6-46B281827BA4}" sibTransId="{59657A58-67BE-4B39-B845-DF1B07169D2E}"/>
    <dgm:cxn modelId="{64F80A1F-4586-4132-B205-5E8A3E6260BE}" type="presOf" srcId="{0100077E-967F-4A55-9666-7D818DA9B31F}" destId="{BE04D2C0-C8AB-441E-9937-91A1EEFE2305}" srcOrd="0" destOrd="0" presId="urn:microsoft.com/office/officeart/2016/7/layout/VerticalDownArrowProcess"/>
    <dgm:cxn modelId="{14924CC8-E188-4913-B107-F64E6FB1F79F}" srcId="{A427EA56-180D-4A89-868A-0B5A4065C47A}" destId="{F0A582E8-F109-45F6-8717-E9F052F6C79F}" srcOrd="5" destOrd="0" parTransId="{31F35C9C-4D2B-4315-862E-469634859106}" sibTransId="{2CD46BCA-6B08-45E6-A0AF-8B1B602DFDB4}"/>
    <dgm:cxn modelId="{15B79348-6715-4D8A-96F8-6D87D9E87BB0}" srcId="{E9D4BA06-22DB-4977-8B6B-100D28FAFBAD}" destId="{B16B9A9B-66C1-405C-8E9D-DB7038644DE9}" srcOrd="0" destOrd="0" parTransId="{54817B37-0A31-4A0A-8691-FEA09AAD1078}" sibTransId="{263E91E5-812C-4C63-84A4-186C3C4FFF47}"/>
    <dgm:cxn modelId="{2534A571-2EF3-4078-BFAE-446391696583}" type="presParOf" srcId="{3A41E04F-63CF-4548-8327-C66859761B61}" destId="{D146A71B-DB11-4BFD-86B0-3403E42CF348}" srcOrd="0" destOrd="0" presId="urn:microsoft.com/office/officeart/2016/7/layout/VerticalDownArrowProcess"/>
    <dgm:cxn modelId="{B9006988-F3C0-4F78-86C6-597C275184A4}" type="presParOf" srcId="{D146A71B-DB11-4BFD-86B0-3403E42CF348}" destId="{0752CA2A-2C3B-4D5B-B27E-7804DE5FD800}" srcOrd="0" destOrd="0" presId="urn:microsoft.com/office/officeart/2016/7/layout/VerticalDownArrowProcess"/>
    <dgm:cxn modelId="{5F1F10A1-B4FB-4FA2-B2A9-BA6258BE7C8A}" type="presParOf" srcId="{D146A71B-DB11-4BFD-86B0-3403E42CF348}" destId="{903F278A-4D38-4411-A822-B8EEB7E82B04}" srcOrd="1" destOrd="0" presId="urn:microsoft.com/office/officeart/2016/7/layout/VerticalDownArrowProcess"/>
    <dgm:cxn modelId="{776D1A32-9213-407B-AA22-2B8371BB14A7}" type="presParOf" srcId="{3A41E04F-63CF-4548-8327-C66859761B61}" destId="{0580E82D-E776-4C2A-AB04-75095D82F343}" srcOrd="1" destOrd="0" presId="urn:microsoft.com/office/officeart/2016/7/layout/VerticalDownArrowProcess"/>
    <dgm:cxn modelId="{9358A4C4-1927-4652-A713-41770D882D40}" type="presParOf" srcId="{3A41E04F-63CF-4548-8327-C66859761B61}" destId="{DF8482DC-E125-4B44-8A69-0DD66F978A2E}" srcOrd="2" destOrd="0" presId="urn:microsoft.com/office/officeart/2016/7/layout/VerticalDownArrowProcess"/>
    <dgm:cxn modelId="{4FFFE319-64DC-4CD6-A597-A4DA1F519878}" type="presParOf" srcId="{DF8482DC-E125-4B44-8A69-0DD66F978A2E}" destId="{7FAD8A7B-3210-4BB1-976A-605C54D43F4A}" srcOrd="0" destOrd="0" presId="urn:microsoft.com/office/officeart/2016/7/layout/VerticalDownArrowProcess"/>
    <dgm:cxn modelId="{D4797B52-5868-4F4D-B770-D396A967B130}" type="presParOf" srcId="{DF8482DC-E125-4B44-8A69-0DD66F978A2E}" destId="{A143E9C0-019D-47D9-A507-EF08F2E4E8B2}" srcOrd="1" destOrd="0" presId="urn:microsoft.com/office/officeart/2016/7/layout/VerticalDownArrowProcess"/>
    <dgm:cxn modelId="{3089F995-9595-4847-91CF-F89065B36EB3}" type="presParOf" srcId="{DF8482DC-E125-4B44-8A69-0DD66F978A2E}" destId="{2CCD87D2-3799-4B5A-BC26-C356D3CEFDF5}" srcOrd="2" destOrd="0" presId="urn:microsoft.com/office/officeart/2016/7/layout/VerticalDownArrowProcess"/>
    <dgm:cxn modelId="{62B7D6C1-DB7B-40F4-BC03-34856819EB49}" type="presParOf" srcId="{3A41E04F-63CF-4548-8327-C66859761B61}" destId="{0DD63E77-0581-453F-B0BF-5F082F349ACD}" srcOrd="3" destOrd="0" presId="urn:microsoft.com/office/officeart/2016/7/layout/VerticalDownArrowProcess"/>
    <dgm:cxn modelId="{82ACE8A3-3D42-4B6F-B73E-C21018BDD3FB}" type="presParOf" srcId="{3A41E04F-63CF-4548-8327-C66859761B61}" destId="{66A53FEF-7C52-46F1-941E-E99015447653}" srcOrd="4" destOrd="0" presId="urn:microsoft.com/office/officeart/2016/7/layout/VerticalDownArrowProcess"/>
    <dgm:cxn modelId="{DA8ACF06-8B2B-49FE-B760-8A1098C19397}" type="presParOf" srcId="{66A53FEF-7C52-46F1-941E-E99015447653}" destId="{39BBDDD3-9EE1-40C3-8ACB-44A060FFC7C8}" srcOrd="0" destOrd="0" presId="urn:microsoft.com/office/officeart/2016/7/layout/VerticalDownArrowProcess"/>
    <dgm:cxn modelId="{276DB0A4-9B05-48E2-A63D-40216E4CDF48}" type="presParOf" srcId="{66A53FEF-7C52-46F1-941E-E99015447653}" destId="{C6F755D0-0C60-40C9-91A1-8D818B53DB8D}" srcOrd="1" destOrd="0" presId="urn:microsoft.com/office/officeart/2016/7/layout/VerticalDownArrowProcess"/>
    <dgm:cxn modelId="{6632567F-D401-457E-A52B-2DCA67F7DA90}" type="presParOf" srcId="{66A53FEF-7C52-46F1-941E-E99015447653}" destId="{853EFB5C-BD59-42A2-BF4D-D106E2F1F864}" srcOrd="2" destOrd="0" presId="urn:microsoft.com/office/officeart/2016/7/layout/VerticalDownArrowProcess"/>
    <dgm:cxn modelId="{B66132E7-BC80-42E0-87C7-49ECEA3552C9}" type="presParOf" srcId="{3A41E04F-63CF-4548-8327-C66859761B61}" destId="{95693E33-78E3-4954-9961-CC2B6044350D}" srcOrd="5" destOrd="0" presId="urn:microsoft.com/office/officeart/2016/7/layout/VerticalDownArrowProcess"/>
    <dgm:cxn modelId="{462EEE3F-866A-4E27-9FB6-54B1642218D5}" type="presParOf" srcId="{3A41E04F-63CF-4548-8327-C66859761B61}" destId="{5AD58BCE-D527-4D89-AA97-0C8D01783AE8}" srcOrd="6" destOrd="0" presId="urn:microsoft.com/office/officeart/2016/7/layout/VerticalDownArrowProcess"/>
    <dgm:cxn modelId="{A7973DCD-6B2E-43F5-8E87-F48A6FF187D2}" type="presParOf" srcId="{5AD58BCE-D527-4D89-AA97-0C8D01783AE8}" destId="{C8E97D94-DA4D-4B3B-9F90-E93AB5A1457B}" srcOrd="0" destOrd="0" presId="urn:microsoft.com/office/officeart/2016/7/layout/VerticalDownArrowProcess"/>
    <dgm:cxn modelId="{D63391F1-6E56-40AE-8237-7D497DEB4A24}" type="presParOf" srcId="{5AD58BCE-D527-4D89-AA97-0C8D01783AE8}" destId="{469F51A2-242F-4510-9C9F-64F3747077A4}" srcOrd="1" destOrd="0" presId="urn:microsoft.com/office/officeart/2016/7/layout/VerticalDownArrowProcess"/>
    <dgm:cxn modelId="{947C5E02-C8B5-4275-8FA6-BE384A7C14C7}" type="presParOf" srcId="{5AD58BCE-D527-4D89-AA97-0C8D01783AE8}" destId="{DE5990BC-7071-452F-9540-A1E2DF92CFA1}" srcOrd="2" destOrd="0" presId="urn:microsoft.com/office/officeart/2016/7/layout/VerticalDownArrowProcess"/>
    <dgm:cxn modelId="{C941201F-0EE8-4CB7-8477-4BAB774BDA58}" type="presParOf" srcId="{3A41E04F-63CF-4548-8327-C66859761B61}" destId="{31E89E8F-5CEC-4114-9B1F-8B4EC337328C}" srcOrd="7" destOrd="0" presId="urn:microsoft.com/office/officeart/2016/7/layout/VerticalDownArrowProcess"/>
    <dgm:cxn modelId="{9649316C-DEEE-4B61-B7DB-6A81321066E4}" type="presParOf" srcId="{3A41E04F-63CF-4548-8327-C66859761B61}" destId="{6E4E20AE-2D86-40BA-82A8-258C25A0E34B}" srcOrd="8" destOrd="0" presId="urn:microsoft.com/office/officeart/2016/7/layout/VerticalDownArrowProcess"/>
    <dgm:cxn modelId="{A0F01DBC-3D91-4B33-8F57-953645DC46A3}" type="presParOf" srcId="{6E4E20AE-2D86-40BA-82A8-258C25A0E34B}" destId="{EE2AD632-7025-4381-B475-DE6F12879B0E}" srcOrd="0" destOrd="0" presId="urn:microsoft.com/office/officeart/2016/7/layout/VerticalDownArrowProcess"/>
    <dgm:cxn modelId="{81F68E0D-9252-4A12-8B01-A6ABE9B8374C}" type="presParOf" srcId="{6E4E20AE-2D86-40BA-82A8-258C25A0E34B}" destId="{DC9021DE-5FBF-4807-B690-72E11F491C3F}" srcOrd="1" destOrd="0" presId="urn:microsoft.com/office/officeart/2016/7/layout/VerticalDownArrowProcess"/>
    <dgm:cxn modelId="{EEF64EF7-3744-4010-92CC-3D5AD5FF73D6}" type="presParOf" srcId="{6E4E20AE-2D86-40BA-82A8-258C25A0E34B}" destId="{7A6246E9-1EDF-4F82-A825-9149D5F30118}" srcOrd="2" destOrd="0" presId="urn:microsoft.com/office/officeart/2016/7/layout/VerticalDownArrowProcess"/>
    <dgm:cxn modelId="{0BF235CC-0D4A-49B3-8566-37253FEB3E15}" type="presParOf" srcId="{3A41E04F-63CF-4548-8327-C66859761B61}" destId="{ED059B8F-1296-4F11-A7A5-4BD71BB22264}" srcOrd="9" destOrd="0" presId="urn:microsoft.com/office/officeart/2016/7/layout/VerticalDownArrowProcess"/>
    <dgm:cxn modelId="{B2829495-FB93-48CF-82D8-8F7F31843774}" type="presParOf" srcId="{3A41E04F-63CF-4548-8327-C66859761B61}" destId="{97189ABD-6B6A-4B48-BA0C-932662900E0A}" srcOrd="10" destOrd="0" presId="urn:microsoft.com/office/officeart/2016/7/layout/VerticalDownArrowProcess"/>
    <dgm:cxn modelId="{4E646AAF-7DF5-41CE-A0FC-044C17196DF1}" type="presParOf" srcId="{97189ABD-6B6A-4B48-BA0C-932662900E0A}" destId="{C016BAA9-72D7-44C6-AAA7-43DA2543D2B7}" srcOrd="0" destOrd="0" presId="urn:microsoft.com/office/officeart/2016/7/layout/VerticalDownArrowProcess"/>
    <dgm:cxn modelId="{5439277B-331F-43DF-8FE7-E9357BD12EFF}" type="presParOf" srcId="{97189ABD-6B6A-4B48-BA0C-932662900E0A}" destId="{2800F6B8-3AA7-410B-9B78-B21629317EAD}" srcOrd="1" destOrd="0" presId="urn:microsoft.com/office/officeart/2016/7/layout/VerticalDownArrowProcess"/>
    <dgm:cxn modelId="{D098E92B-9248-4034-AECF-1D2FA5F89C1C}" type="presParOf" srcId="{97189ABD-6B6A-4B48-BA0C-932662900E0A}" destId="{BE04D2C0-C8AB-441E-9937-91A1EEFE2305}" srcOrd="2" destOrd="0" presId="urn:microsoft.com/office/officeart/2016/7/layout/VerticalDown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52CA2A-2C3B-4D5B-B27E-7804DE5FD800}">
      <dsp:nvSpPr>
        <dsp:cNvPr id="0" name=""/>
        <dsp:cNvSpPr/>
      </dsp:nvSpPr>
      <dsp:spPr>
        <a:xfrm>
          <a:off x="0" y="5026977"/>
          <a:ext cx="2741506" cy="457423"/>
        </a:xfrm>
        <a:prstGeom prst="rect">
          <a:avLst/>
        </a:prstGeom>
        <a:solidFill>
          <a:srgbClr val="002060"/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976" tIns="113792" rIns="194976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Site certification </a:t>
          </a:r>
        </a:p>
      </dsp:txBody>
      <dsp:txXfrm>
        <a:off x="0" y="5026977"/>
        <a:ext cx="2741506" cy="457423"/>
      </dsp:txXfrm>
    </dsp:sp>
    <dsp:sp modelId="{903F278A-4D38-4411-A822-B8EEB7E82B04}">
      <dsp:nvSpPr>
        <dsp:cNvPr id="0" name=""/>
        <dsp:cNvSpPr/>
      </dsp:nvSpPr>
      <dsp:spPr>
        <a:xfrm>
          <a:off x="2741506" y="4989135"/>
          <a:ext cx="8224518" cy="457423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832" tIns="203200" rIns="166832" bIns="20320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Currently site reaching level 4 rating not certified due to </a:t>
          </a:r>
          <a:r>
            <a:rPr lang="en-US" sz="1600" kern="1200" dirty="0" smtClean="0"/>
            <a:t>no certification body &amp; framework </a:t>
          </a:r>
          <a:endParaRPr lang="en-US" sz="1600" kern="1200" dirty="0"/>
        </a:p>
      </dsp:txBody>
      <dsp:txXfrm>
        <a:off x="2741506" y="4989135"/>
        <a:ext cx="8224518" cy="457423"/>
      </dsp:txXfrm>
    </dsp:sp>
    <dsp:sp modelId="{63A6B9DE-B8A5-4322-9394-1655574B5B8F}">
      <dsp:nvSpPr>
        <dsp:cNvPr id="0" name=""/>
        <dsp:cNvSpPr/>
      </dsp:nvSpPr>
      <dsp:spPr>
        <a:xfrm rot="10800000">
          <a:off x="47003" y="3654692"/>
          <a:ext cx="2741506" cy="1379146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rgbClr val="002060"/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976" tIns="113792" rIns="194976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SPi</a:t>
          </a:r>
          <a:r>
            <a:rPr lang="en-US" sz="1600" kern="1200" dirty="0" smtClean="0"/>
            <a:t>-RRT </a:t>
          </a:r>
          <a:r>
            <a:rPr lang="en-US" sz="1600" kern="1200" dirty="0"/>
            <a:t>tool to conduct site assessments</a:t>
          </a:r>
        </a:p>
      </dsp:txBody>
      <dsp:txXfrm rot="-10800000">
        <a:off x="47003" y="3654692"/>
        <a:ext cx="2741506" cy="896445"/>
      </dsp:txXfrm>
    </dsp:sp>
    <dsp:sp modelId="{CE021FDD-9C6A-485B-87C1-9396600D360B}">
      <dsp:nvSpPr>
        <dsp:cNvPr id="0" name=""/>
        <dsp:cNvSpPr/>
      </dsp:nvSpPr>
      <dsp:spPr>
        <a:xfrm>
          <a:off x="2741547" y="3663618"/>
          <a:ext cx="8036506" cy="916319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832" tIns="203200" rIns="166832" bIns="20320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Use ODK installed </a:t>
          </a:r>
          <a:r>
            <a:rPr lang="en-US" sz="1600" kern="1200" dirty="0" smtClean="0"/>
            <a:t>on </a:t>
          </a:r>
          <a:r>
            <a:rPr lang="en-US" sz="1600" kern="1200" dirty="0"/>
            <a:t>tablets to conduct assessment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Grading of different components of  RTCQI RHT sites.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Data management:  (SPI-RRT  </a:t>
          </a:r>
          <a:r>
            <a:rPr lang="en-US" sz="1600" kern="1200" dirty="0" smtClean="0"/>
            <a:t>dashboards) </a:t>
          </a:r>
          <a:endParaRPr lang="en-US" sz="1600" kern="1200" dirty="0"/>
        </a:p>
      </dsp:txBody>
      <dsp:txXfrm>
        <a:off x="2741547" y="3663618"/>
        <a:ext cx="8036506" cy="916319"/>
      </dsp:txXfrm>
    </dsp:sp>
    <dsp:sp modelId="{98FE0400-2B32-4119-9D6F-975F458DA535}">
      <dsp:nvSpPr>
        <dsp:cNvPr id="0" name=""/>
        <dsp:cNvSpPr/>
      </dsp:nvSpPr>
      <dsp:spPr>
        <a:xfrm rot="10800000">
          <a:off x="0" y="2443357"/>
          <a:ext cx="2741506" cy="1218196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rgbClr val="002060"/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976" tIns="113792" rIns="194976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Mentorship, and site support towards site accreditation</a:t>
          </a:r>
        </a:p>
      </dsp:txBody>
      <dsp:txXfrm rot="-10800000">
        <a:off x="0" y="2443357"/>
        <a:ext cx="2741506" cy="791827"/>
      </dsp:txXfrm>
    </dsp:sp>
    <dsp:sp modelId="{CCABF659-53F0-4696-A553-21E82AB6BB97}">
      <dsp:nvSpPr>
        <dsp:cNvPr id="0" name=""/>
        <dsp:cNvSpPr/>
      </dsp:nvSpPr>
      <dsp:spPr>
        <a:xfrm>
          <a:off x="2741506" y="2480132"/>
          <a:ext cx="8224518" cy="831561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832" tIns="203200" rIns="166832" bIns="20320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Data management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RHTCQI – PT, QC </a:t>
          </a:r>
          <a:endParaRPr lang="en-US" sz="1600" kern="1200" dirty="0"/>
        </a:p>
      </dsp:txBody>
      <dsp:txXfrm>
        <a:off x="2741506" y="2480132"/>
        <a:ext cx="8224518" cy="831561"/>
      </dsp:txXfrm>
    </dsp:sp>
    <dsp:sp modelId="{469F51A2-242F-4510-9C9F-64F3747077A4}">
      <dsp:nvSpPr>
        <dsp:cNvPr id="0" name=""/>
        <dsp:cNvSpPr/>
      </dsp:nvSpPr>
      <dsp:spPr>
        <a:xfrm rot="10800000">
          <a:off x="-18326" y="1393367"/>
          <a:ext cx="2818103" cy="1038398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rgbClr val="002060"/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976" tIns="113792" rIns="194976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TOTs deliver competency-based training </a:t>
          </a:r>
        </a:p>
      </dsp:txBody>
      <dsp:txXfrm rot="-10800000">
        <a:off x="-18326" y="1393367"/>
        <a:ext cx="2818103" cy="674958"/>
      </dsp:txXfrm>
    </dsp:sp>
    <dsp:sp modelId="{DE5990BC-7071-452F-9540-A1E2DF92CFA1}">
      <dsp:nvSpPr>
        <dsp:cNvPr id="0" name=""/>
        <dsp:cNvSpPr/>
      </dsp:nvSpPr>
      <dsp:spPr>
        <a:xfrm>
          <a:off x="2763123" y="1395311"/>
          <a:ext cx="8221228" cy="825186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832" tIns="203200" rIns="166832" bIns="20320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Testers not attaining competency are followed, retrained and reassessed by assigned master Trainer.  </a:t>
          </a:r>
        </a:p>
      </dsp:txBody>
      <dsp:txXfrm>
        <a:off x="2763123" y="1395311"/>
        <a:ext cx="8221228" cy="825186"/>
      </dsp:txXfrm>
    </dsp:sp>
    <dsp:sp modelId="{DC9021DE-5FBF-4807-B690-72E11F491C3F}">
      <dsp:nvSpPr>
        <dsp:cNvPr id="0" name=""/>
        <dsp:cNvSpPr/>
      </dsp:nvSpPr>
      <dsp:spPr>
        <a:xfrm rot="10800000">
          <a:off x="26709" y="683037"/>
          <a:ext cx="2741506" cy="703517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rgbClr val="002060"/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976" tIns="113792" rIns="194976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Development of training plan </a:t>
          </a:r>
        </a:p>
      </dsp:txBody>
      <dsp:txXfrm rot="-10800000">
        <a:off x="26709" y="683037"/>
        <a:ext cx="2741506" cy="457286"/>
      </dsp:txXfrm>
    </dsp:sp>
    <dsp:sp modelId="{7A6246E9-1EDF-4F82-A825-9149D5F30118}">
      <dsp:nvSpPr>
        <dsp:cNvPr id="0" name=""/>
        <dsp:cNvSpPr/>
      </dsp:nvSpPr>
      <dsp:spPr>
        <a:xfrm>
          <a:off x="2744652" y="682828"/>
          <a:ext cx="8117682" cy="457286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832" tIns="203200" rIns="166832" bIns="20320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Training needs based on gaps identified through CQI projects and program needs </a:t>
          </a:r>
        </a:p>
      </dsp:txBody>
      <dsp:txXfrm>
        <a:off x="2744652" y="682828"/>
        <a:ext cx="8117682" cy="457286"/>
      </dsp:txXfrm>
    </dsp:sp>
    <dsp:sp modelId="{2800F6B8-3AA7-410B-9B78-B21629317EAD}">
      <dsp:nvSpPr>
        <dsp:cNvPr id="0" name=""/>
        <dsp:cNvSpPr/>
      </dsp:nvSpPr>
      <dsp:spPr>
        <a:xfrm rot="10800000">
          <a:off x="0" y="0"/>
          <a:ext cx="2741506" cy="703517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rgbClr val="002060"/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976" tIns="113792" rIns="194976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Training of </a:t>
          </a:r>
          <a:r>
            <a:rPr lang="en-US" sz="1600" kern="1200" dirty="0" smtClean="0"/>
            <a:t>TOTs </a:t>
          </a:r>
          <a:endParaRPr lang="en-US" sz="1600" kern="1200" dirty="0"/>
        </a:p>
      </dsp:txBody>
      <dsp:txXfrm rot="-10800000">
        <a:off x="0" y="0"/>
        <a:ext cx="2741506" cy="457286"/>
      </dsp:txXfrm>
    </dsp:sp>
    <dsp:sp modelId="{BE04D2C0-C8AB-441E-9937-91A1EEFE2305}">
      <dsp:nvSpPr>
        <dsp:cNvPr id="0" name=""/>
        <dsp:cNvSpPr/>
      </dsp:nvSpPr>
      <dsp:spPr>
        <a:xfrm>
          <a:off x="2741506" y="1999"/>
          <a:ext cx="8224518" cy="457286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832" tIns="203200" rIns="166832" bIns="20320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Use standardized training curriculum  to upskill Master Trainers to TOT level </a:t>
          </a:r>
        </a:p>
      </dsp:txBody>
      <dsp:txXfrm>
        <a:off x="2741506" y="1999"/>
        <a:ext cx="8224518" cy="4572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46EC5F-FD84-4962-9C7F-011E7BA95AD6}">
      <dsp:nvSpPr>
        <dsp:cNvPr id="0" name=""/>
        <dsp:cNvSpPr/>
      </dsp:nvSpPr>
      <dsp:spPr>
        <a:xfrm>
          <a:off x="845584" y="0"/>
          <a:ext cx="9583289" cy="4677179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40292C-1FDF-4D42-A422-D15654B0DEFC}">
      <dsp:nvSpPr>
        <dsp:cNvPr id="0" name=""/>
        <dsp:cNvSpPr/>
      </dsp:nvSpPr>
      <dsp:spPr>
        <a:xfrm>
          <a:off x="1538" y="1403153"/>
          <a:ext cx="1411925" cy="187087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2010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Development of TOT curriculum </a:t>
          </a:r>
          <a:endParaRPr lang="en-US" sz="1600" kern="1200" dirty="0"/>
        </a:p>
      </dsp:txBody>
      <dsp:txXfrm>
        <a:off x="70462" y="1472077"/>
        <a:ext cx="1274077" cy="1733023"/>
      </dsp:txXfrm>
    </dsp:sp>
    <dsp:sp modelId="{E02A6568-FB58-4D9B-BE02-F9DBFD67308D}">
      <dsp:nvSpPr>
        <dsp:cNvPr id="0" name=""/>
        <dsp:cNvSpPr/>
      </dsp:nvSpPr>
      <dsp:spPr>
        <a:xfrm>
          <a:off x="1540419" y="1393724"/>
          <a:ext cx="1448153" cy="187087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2010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Inception of LMT Program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Initial training of LMTs </a:t>
          </a:r>
          <a:endParaRPr lang="en-US" sz="1600" kern="1200" dirty="0"/>
        </a:p>
      </dsp:txBody>
      <dsp:txXfrm>
        <a:off x="1611112" y="1464417"/>
        <a:ext cx="1306767" cy="1729485"/>
      </dsp:txXfrm>
    </dsp:sp>
    <dsp:sp modelId="{BBB9F18B-6F91-4B91-8151-23E0AF2EB83A}">
      <dsp:nvSpPr>
        <dsp:cNvPr id="0" name=""/>
        <dsp:cNvSpPr/>
      </dsp:nvSpPr>
      <dsp:spPr>
        <a:xfrm>
          <a:off x="3236786" y="1442301"/>
          <a:ext cx="1233460" cy="17925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2012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600" kern="1200" dirty="0" smtClean="0"/>
            <a:t>PT Panel Production for testers by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BNQAL </a:t>
          </a:r>
        </a:p>
      </dsp:txBody>
      <dsp:txXfrm>
        <a:off x="3296999" y="1502514"/>
        <a:ext cx="1113034" cy="1672149"/>
      </dsp:txXfrm>
    </dsp:sp>
    <dsp:sp modelId="{D33CFAD7-8166-42D2-B3D4-52FDB1FF80A3}">
      <dsp:nvSpPr>
        <dsp:cNvPr id="0" name=""/>
        <dsp:cNvSpPr/>
      </dsp:nvSpPr>
      <dsp:spPr>
        <a:xfrm>
          <a:off x="4567198" y="1404594"/>
          <a:ext cx="1125510" cy="187087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March 2018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Initial Training of 10 LMTs on SPI-RRT by  CDC Atlanta</a:t>
          </a:r>
          <a:endParaRPr lang="en-US" sz="1600" kern="1200" dirty="0"/>
        </a:p>
      </dsp:txBody>
      <dsp:txXfrm>
        <a:off x="4622141" y="1459537"/>
        <a:ext cx="1015624" cy="1760985"/>
      </dsp:txXfrm>
    </dsp:sp>
    <dsp:sp modelId="{733193D1-9556-49A7-8DD5-7B3D6DFF9C13}">
      <dsp:nvSpPr>
        <dsp:cNvPr id="0" name=""/>
        <dsp:cNvSpPr/>
      </dsp:nvSpPr>
      <dsp:spPr>
        <a:xfrm>
          <a:off x="8356381" y="1500336"/>
          <a:ext cx="1210226" cy="18084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/>
            <a:t>March 2019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In-country SPI-RT Training of 15 additional TOTs </a:t>
          </a:r>
          <a:endParaRPr lang="en-US" sz="1600" kern="1200" dirty="0"/>
        </a:p>
      </dsp:txBody>
      <dsp:txXfrm>
        <a:off x="8415459" y="1559414"/>
        <a:ext cx="1092070" cy="1690322"/>
      </dsp:txXfrm>
    </dsp:sp>
    <dsp:sp modelId="{8AFB5D7C-5028-48D6-B4E3-7B1239CB5AA0}">
      <dsp:nvSpPr>
        <dsp:cNvPr id="0" name=""/>
        <dsp:cNvSpPr/>
      </dsp:nvSpPr>
      <dsp:spPr>
        <a:xfrm>
          <a:off x="5798013" y="1440945"/>
          <a:ext cx="1233196" cy="18113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June 2018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109 SPI-RRT sites audited 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/>
        </a:p>
      </dsp:txBody>
      <dsp:txXfrm>
        <a:off x="5858213" y="1501145"/>
        <a:ext cx="1112796" cy="1690903"/>
      </dsp:txXfrm>
    </dsp:sp>
    <dsp:sp modelId="{F025176B-B255-441C-B52E-6A10570796C6}">
      <dsp:nvSpPr>
        <dsp:cNvPr id="0" name=""/>
        <dsp:cNvSpPr/>
      </dsp:nvSpPr>
      <dsp:spPr>
        <a:xfrm>
          <a:off x="7133574" y="1404594"/>
          <a:ext cx="1147906" cy="187087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2018 – 2019 Review of National Curriculum for TOTs and testers </a:t>
          </a:r>
          <a:endParaRPr lang="en-US" sz="1600" kern="1200" dirty="0"/>
        </a:p>
      </dsp:txBody>
      <dsp:txXfrm>
        <a:off x="7189610" y="1460630"/>
        <a:ext cx="1035834" cy="1758799"/>
      </dsp:txXfrm>
    </dsp:sp>
    <dsp:sp modelId="{338E3F30-D539-410D-8FCD-5523A365B576}">
      <dsp:nvSpPr>
        <dsp:cNvPr id="0" name=""/>
        <dsp:cNvSpPr/>
      </dsp:nvSpPr>
      <dsp:spPr>
        <a:xfrm>
          <a:off x="9645239" y="1502010"/>
          <a:ext cx="1147906" cy="187087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August 2023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256 SPI-RRT sites audited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/>
        </a:p>
      </dsp:txBody>
      <dsp:txXfrm>
        <a:off x="9701275" y="1558046"/>
        <a:ext cx="1035834" cy="175879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99255C-98A6-4913-8FBE-C59FC8A90D83}">
      <dsp:nvSpPr>
        <dsp:cNvPr id="0" name=""/>
        <dsp:cNvSpPr/>
      </dsp:nvSpPr>
      <dsp:spPr>
        <a:xfrm>
          <a:off x="0" y="3887137"/>
          <a:ext cx="5590095" cy="156962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Implementers </a:t>
          </a:r>
          <a:endParaRPr lang="en-US" sz="1600" kern="1200" dirty="0"/>
        </a:p>
      </dsp:txBody>
      <dsp:txXfrm>
        <a:off x="0" y="3887137"/>
        <a:ext cx="1677028" cy="1569621"/>
      </dsp:txXfrm>
    </dsp:sp>
    <dsp:sp modelId="{3F9C7FC9-0D36-4B42-A3C9-2CD48543376D}">
      <dsp:nvSpPr>
        <dsp:cNvPr id="0" name=""/>
        <dsp:cNvSpPr/>
      </dsp:nvSpPr>
      <dsp:spPr>
        <a:xfrm>
          <a:off x="0" y="1477874"/>
          <a:ext cx="5590095" cy="225359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Technical Advisory &amp; Certification Body </a:t>
          </a:r>
          <a:endParaRPr lang="en-US" sz="1600" kern="1200" dirty="0"/>
        </a:p>
      </dsp:txBody>
      <dsp:txXfrm>
        <a:off x="0" y="1477874"/>
        <a:ext cx="1677028" cy="2253596"/>
      </dsp:txXfrm>
    </dsp:sp>
    <dsp:sp modelId="{2AA98714-0FC8-47E1-8B99-19CF4A3C667C}">
      <dsp:nvSpPr>
        <dsp:cNvPr id="0" name=""/>
        <dsp:cNvSpPr/>
      </dsp:nvSpPr>
      <dsp:spPr>
        <a:xfrm>
          <a:off x="0" y="57800"/>
          <a:ext cx="5590095" cy="131142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Oversight  </a:t>
          </a:r>
          <a:endParaRPr lang="en-US" sz="1600" kern="1200" dirty="0"/>
        </a:p>
      </dsp:txBody>
      <dsp:txXfrm>
        <a:off x="0" y="57800"/>
        <a:ext cx="1677028" cy="1311420"/>
      </dsp:txXfrm>
    </dsp:sp>
    <dsp:sp modelId="{D6EF01D4-927C-4BD7-ABD8-E8858F9862DB}">
      <dsp:nvSpPr>
        <dsp:cNvPr id="0" name=""/>
        <dsp:cNvSpPr/>
      </dsp:nvSpPr>
      <dsp:spPr>
        <a:xfrm>
          <a:off x="2715437" y="102818"/>
          <a:ext cx="1288342" cy="7737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Ministry of Health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Department of Technical Support Services  </a:t>
          </a:r>
          <a:endParaRPr lang="en-US" sz="1000" kern="1200" dirty="0"/>
        </a:p>
      </dsp:txBody>
      <dsp:txXfrm>
        <a:off x="2738101" y="125482"/>
        <a:ext cx="1243014" cy="728467"/>
      </dsp:txXfrm>
    </dsp:sp>
    <dsp:sp modelId="{E29ACC7A-A474-4403-814E-227C19A17190}">
      <dsp:nvSpPr>
        <dsp:cNvPr id="0" name=""/>
        <dsp:cNvSpPr/>
      </dsp:nvSpPr>
      <dsp:spPr>
        <a:xfrm>
          <a:off x="2485365" y="876613"/>
          <a:ext cx="874243" cy="1155247"/>
        </a:xfrm>
        <a:custGeom>
          <a:avLst/>
          <a:gdLst/>
          <a:ahLst/>
          <a:cxnLst/>
          <a:rect l="0" t="0" r="0" b="0"/>
          <a:pathLst>
            <a:path>
              <a:moveTo>
                <a:pt x="874243" y="0"/>
              </a:moveTo>
              <a:lnTo>
                <a:pt x="874243" y="577623"/>
              </a:lnTo>
              <a:lnTo>
                <a:pt x="0" y="577623"/>
              </a:lnTo>
              <a:lnTo>
                <a:pt x="0" y="115524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B3C34E-A271-408A-B52F-D1C9B770D066}">
      <dsp:nvSpPr>
        <dsp:cNvPr id="0" name=""/>
        <dsp:cNvSpPr/>
      </dsp:nvSpPr>
      <dsp:spPr>
        <a:xfrm>
          <a:off x="1841194" y="2031861"/>
          <a:ext cx="1288342" cy="8588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Centre for Disease Control – Botswana  </a:t>
          </a:r>
          <a:endParaRPr lang="en-US" sz="1000" kern="1200" dirty="0"/>
        </a:p>
      </dsp:txBody>
      <dsp:txXfrm>
        <a:off x="1866350" y="2057017"/>
        <a:ext cx="1238030" cy="808582"/>
      </dsp:txXfrm>
    </dsp:sp>
    <dsp:sp modelId="{C7DFEAE7-1A71-4338-B870-2243AE241715}">
      <dsp:nvSpPr>
        <dsp:cNvPr id="0" name=""/>
        <dsp:cNvSpPr/>
      </dsp:nvSpPr>
      <dsp:spPr>
        <a:xfrm>
          <a:off x="2241405" y="2890756"/>
          <a:ext cx="243960" cy="1138817"/>
        </a:xfrm>
        <a:custGeom>
          <a:avLst/>
          <a:gdLst/>
          <a:ahLst/>
          <a:cxnLst/>
          <a:rect l="0" t="0" r="0" b="0"/>
          <a:pathLst>
            <a:path>
              <a:moveTo>
                <a:pt x="243960" y="0"/>
              </a:moveTo>
              <a:lnTo>
                <a:pt x="243960" y="569408"/>
              </a:lnTo>
              <a:lnTo>
                <a:pt x="0" y="569408"/>
              </a:lnTo>
              <a:lnTo>
                <a:pt x="0" y="113881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C495F1-F180-49F6-BB41-6467EF338975}">
      <dsp:nvSpPr>
        <dsp:cNvPr id="0" name=""/>
        <dsp:cNvSpPr/>
      </dsp:nvSpPr>
      <dsp:spPr>
        <a:xfrm>
          <a:off x="1597234" y="4029573"/>
          <a:ext cx="1288342" cy="3882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err="1" smtClean="0"/>
            <a:t>MoH</a:t>
          </a:r>
          <a:r>
            <a:rPr lang="en-US" sz="1000" kern="1200" dirty="0" smtClean="0"/>
            <a:t> National Health Laboratory  </a:t>
          </a:r>
          <a:endParaRPr lang="en-US" sz="1000" kern="1200" dirty="0"/>
        </a:p>
      </dsp:txBody>
      <dsp:txXfrm>
        <a:off x="1608604" y="4040943"/>
        <a:ext cx="1265602" cy="365471"/>
      </dsp:txXfrm>
    </dsp:sp>
    <dsp:sp modelId="{829E4659-9DD2-43CD-AA68-2281CF8C1830}">
      <dsp:nvSpPr>
        <dsp:cNvPr id="0" name=""/>
        <dsp:cNvSpPr/>
      </dsp:nvSpPr>
      <dsp:spPr>
        <a:xfrm>
          <a:off x="2485365" y="2890756"/>
          <a:ext cx="907688" cy="18199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09968"/>
              </a:lnTo>
              <a:lnTo>
                <a:pt x="907688" y="909968"/>
              </a:lnTo>
              <a:lnTo>
                <a:pt x="907688" y="181993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AF0FFE-14CE-43E2-919E-0B17D03657F4}">
      <dsp:nvSpPr>
        <dsp:cNvPr id="0" name=""/>
        <dsp:cNvSpPr/>
      </dsp:nvSpPr>
      <dsp:spPr>
        <a:xfrm>
          <a:off x="2748883" y="4710694"/>
          <a:ext cx="1288342" cy="7002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 smtClean="0"/>
            <a:t>Bummhi</a:t>
          </a:r>
          <a:r>
            <a:rPr lang="en-US" sz="1200" kern="1200" dirty="0" smtClean="0"/>
            <a:t> </a:t>
          </a:r>
          <a:endParaRPr lang="en-US" sz="1200" kern="1200" dirty="0"/>
        </a:p>
      </dsp:txBody>
      <dsp:txXfrm>
        <a:off x="2769394" y="4731205"/>
        <a:ext cx="1247320" cy="659269"/>
      </dsp:txXfrm>
    </dsp:sp>
    <dsp:sp modelId="{96DE18C0-282D-4A25-A9EB-58C5EBAE558C}">
      <dsp:nvSpPr>
        <dsp:cNvPr id="0" name=""/>
        <dsp:cNvSpPr/>
      </dsp:nvSpPr>
      <dsp:spPr>
        <a:xfrm>
          <a:off x="3359608" y="876613"/>
          <a:ext cx="936766" cy="11806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0344"/>
              </a:lnTo>
              <a:lnTo>
                <a:pt x="936766" y="590344"/>
              </a:lnTo>
              <a:lnTo>
                <a:pt x="936766" y="118068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9BC422-2125-485F-BFF2-E22BDBAE1948}">
      <dsp:nvSpPr>
        <dsp:cNvPr id="0" name=""/>
        <dsp:cNvSpPr/>
      </dsp:nvSpPr>
      <dsp:spPr>
        <a:xfrm>
          <a:off x="3652204" y="2057302"/>
          <a:ext cx="1288342" cy="6953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University of Botswana</a:t>
          </a:r>
          <a:endParaRPr lang="en-US" sz="1000" kern="1200" dirty="0"/>
        </a:p>
      </dsp:txBody>
      <dsp:txXfrm>
        <a:off x="3672569" y="2077667"/>
        <a:ext cx="1247612" cy="65459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D3A8B4-3D6A-4B3B-BF6E-6B0A1D461BD2}">
      <dsp:nvSpPr>
        <dsp:cNvPr id="0" name=""/>
        <dsp:cNvSpPr/>
      </dsp:nvSpPr>
      <dsp:spPr>
        <a:xfrm>
          <a:off x="-5852661" y="-934723"/>
          <a:ext cx="7272488" cy="7272488"/>
        </a:xfrm>
        <a:prstGeom prst="blockArc">
          <a:avLst>
            <a:gd name="adj1" fmla="val 18900000"/>
            <a:gd name="adj2" fmla="val 2700000"/>
            <a:gd name="adj3" fmla="val 297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CDCAA3-D011-4D1E-A40C-E95B0A079AEB}">
      <dsp:nvSpPr>
        <dsp:cNvPr id="0" name=""/>
        <dsp:cNvSpPr/>
      </dsp:nvSpPr>
      <dsp:spPr>
        <a:xfrm>
          <a:off x="1008677" y="612742"/>
          <a:ext cx="6332132" cy="9357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7733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 dirty="0"/>
        </a:p>
      </dsp:txBody>
      <dsp:txXfrm>
        <a:off x="1008677" y="612742"/>
        <a:ext cx="6332132" cy="935731"/>
      </dsp:txXfrm>
    </dsp:sp>
    <dsp:sp modelId="{101661FB-94FC-4EC8-9307-A525242ABF7C}">
      <dsp:nvSpPr>
        <dsp:cNvPr id="0" name=""/>
        <dsp:cNvSpPr/>
      </dsp:nvSpPr>
      <dsp:spPr>
        <a:xfrm>
          <a:off x="-6" y="414683"/>
          <a:ext cx="2370233" cy="13507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C89F5A-1041-4221-A2B7-9CEC078D13BF}">
      <dsp:nvSpPr>
        <dsp:cNvPr id="0" name=""/>
        <dsp:cNvSpPr/>
      </dsp:nvSpPr>
      <dsp:spPr>
        <a:xfrm>
          <a:off x="1397611" y="2161216"/>
          <a:ext cx="5947065" cy="10806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7733" tIns="142240" rIns="142240" bIns="142240" numCol="1" spcCol="1270" anchor="ctr" anchorCtr="0">
          <a:noAutofit/>
        </a:bodyPr>
        <a:lstStyle/>
        <a:p>
          <a:pPr lvl="0" algn="l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600" kern="1200" dirty="0"/>
        </a:p>
      </dsp:txBody>
      <dsp:txXfrm>
        <a:off x="1397611" y="2161216"/>
        <a:ext cx="5947065" cy="1080608"/>
      </dsp:txXfrm>
    </dsp:sp>
    <dsp:sp modelId="{97BA87DE-ECA9-4292-B186-00BB5EC1BE1D}">
      <dsp:nvSpPr>
        <dsp:cNvPr id="0" name=""/>
        <dsp:cNvSpPr/>
      </dsp:nvSpPr>
      <dsp:spPr>
        <a:xfrm>
          <a:off x="226887" y="2026140"/>
          <a:ext cx="2341448" cy="13507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0DD9F4-42AD-4F67-AE57-C7F6AECBA0A6}">
      <dsp:nvSpPr>
        <dsp:cNvPr id="0" name=""/>
        <dsp:cNvSpPr/>
      </dsp:nvSpPr>
      <dsp:spPr>
        <a:xfrm>
          <a:off x="995427" y="3833479"/>
          <a:ext cx="6339866" cy="10806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7733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/>
        </a:p>
      </dsp:txBody>
      <dsp:txXfrm>
        <a:off x="995427" y="3833479"/>
        <a:ext cx="6339866" cy="1080608"/>
      </dsp:txXfrm>
    </dsp:sp>
    <dsp:sp modelId="{81DC14E5-99B0-45B5-9C55-9AFF0F3CD08F}">
      <dsp:nvSpPr>
        <dsp:cNvPr id="0" name=""/>
        <dsp:cNvSpPr/>
      </dsp:nvSpPr>
      <dsp:spPr>
        <a:xfrm>
          <a:off x="38395" y="3647053"/>
          <a:ext cx="2067555" cy="13507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52CA2A-2C3B-4D5B-B27E-7804DE5FD800}">
      <dsp:nvSpPr>
        <dsp:cNvPr id="0" name=""/>
        <dsp:cNvSpPr/>
      </dsp:nvSpPr>
      <dsp:spPr>
        <a:xfrm>
          <a:off x="56429" y="5626293"/>
          <a:ext cx="1809795" cy="68678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713" tIns="92456" rIns="128713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Site certification</a:t>
          </a:r>
          <a:endParaRPr lang="en-US" sz="1300" kern="1200" dirty="0"/>
        </a:p>
      </dsp:txBody>
      <dsp:txXfrm>
        <a:off x="56429" y="5626293"/>
        <a:ext cx="1809795" cy="686783"/>
      </dsp:txXfrm>
    </dsp:sp>
    <dsp:sp modelId="{903F278A-4D38-4411-A822-B8EEB7E82B04}">
      <dsp:nvSpPr>
        <dsp:cNvPr id="0" name=""/>
        <dsp:cNvSpPr/>
      </dsp:nvSpPr>
      <dsp:spPr>
        <a:xfrm>
          <a:off x="1809795" y="5611795"/>
          <a:ext cx="5429386" cy="686783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134" tIns="139700" rIns="110134" bIns="13970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Certification of sites by UB </a:t>
          </a:r>
          <a:endParaRPr lang="en-US" sz="1100" kern="1200" dirty="0"/>
        </a:p>
      </dsp:txBody>
      <dsp:txXfrm>
        <a:off x="1809795" y="5611795"/>
        <a:ext cx="5429386" cy="686783"/>
      </dsp:txXfrm>
    </dsp:sp>
    <dsp:sp modelId="{A143E9C0-019D-47D9-A507-EF08F2E4E8B2}">
      <dsp:nvSpPr>
        <dsp:cNvPr id="0" name=""/>
        <dsp:cNvSpPr/>
      </dsp:nvSpPr>
      <dsp:spPr>
        <a:xfrm rot="10800000">
          <a:off x="56429" y="4583306"/>
          <a:ext cx="1809795" cy="1056273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713" tIns="92456" rIns="128713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>
              <a:solidFill>
                <a:srgbClr val="FFFFFF"/>
              </a:solidFill>
              <a:latin typeface="Corbel" panose="020B0503020204020204"/>
              <a:ea typeface="+mn-ea"/>
              <a:cs typeface="+mn-cs"/>
            </a:rPr>
            <a:t>Conduct the assessments</a:t>
          </a:r>
        </a:p>
      </dsp:txBody>
      <dsp:txXfrm rot="-10800000">
        <a:off x="56429" y="4583306"/>
        <a:ext cx="1809795" cy="686577"/>
      </dsp:txXfrm>
    </dsp:sp>
    <dsp:sp modelId="{2CCD87D2-3799-4B5A-BC26-C356D3CEFDF5}">
      <dsp:nvSpPr>
        <dsp:cNvPr id="0" name=""/>
        <dsp:cNvSpPr/>
      </dsp:nvSpPr>
      <dsp:spPr>
        <a:xfrm>
          <a:off x="1809795" y="4593450"/>
          <a:ext cx="5429386" cy="686577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134" tIns="139700" rIns="110134" bIns="13970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100" kern="1200" dirty="0"/>
            <a:t>Targeted sites assessed </a:t>
          </a:r>
          <a:endParaRPr lang="en-US" sz="1100" kern="1200" dirty="0" smtClean="0"/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100" kern="1200" dirty="0" smtClean="0"/>
            <a:t>SPIRRT dashboards </a:t>
          </a:r>
        </a:p>
        <a:p>
          <a:pPr lvl="0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 dirty="0"/>
        </a:p>
      </dsp:txBody>
      <dsp:txXfrm>
        <a:off x="1809795" y="4593450"/>
        <a:ext cx="5429386" cy="686577"/>
      </dsp:txXfrm>
    </dsp:sp>
    <dsp:sp modelId="{C6F755D0-0C60-40C9-91A1-8D818B53DB8D}">
      <dsp:nvSpPr>
        <dsp:cNvPr id="0" name=""/>
        <dsp:cNvSpPr/>
      </dsp:nvSpPr>
      <dsp:spPr>
        <a:xfrm rot="10800000">
          <a:off x="56429" y="3506904"/>
          <a:ext cx="1809795" cy="1056273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713" tIns="92456" rIns="128713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>
              <a:solidFill>
                <a:srgbClr val="FFFFFF"/>
              </a:solidFill>
              <a:latin typeface="Corbel" panose="020B0503020204020204"/>
              <a:ea typeface="+mn-ea"/>
              <a:cs typeface="+mn-cs"/>
            </a:rPr>
            <a:t>Refresher training for the assessors </a:t>
          </a:r>
          <a:endParaRPr lang="en-US" sz="1300" kern="1200" dirty="0">
            <a:solidFill>
              <a:srgbClr val="FFFFFF"/>
            </a:solidFill>
            <a:latin typeface="Corbel" panose="020B0503020204020204"/>
            <a:ea typeface="+mn-ea"/>
            <a:cs typeface="+mn-cs"/>
          </a:endParaRPr>
        </a:p>
      </dsp:txBody>
      <dsp:txXfrm rot="-10800000">
        <a:off x="56429" y="3506904"/>
        <a:ext cx="1809795" cy="686577"/>
      </dsp:txXfrm>
    </dsp:sp>
    <dsp:sp modelId="{853EFB5C-BD59-42A2-BF4D-D106E2F1F864}">
      <dsp:nvSpPr>
        <dsp:cNvPr id="0" name=""/>
        <dsp:cNvSpPr/>
      </dsp:nvSpPr>
      <dsp:spPr>
        <a:xfrm>
          <a:off x="1809795" y="3527190"/>
          <a:ext cx="5429386" cy="686577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134" tIns="139700" rIns="110134" bIns="13970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/>
            <a:t>Offered through TA from CDC Atlanta </a:t>
          </a:r>
        </a:p>
      </dsp:txBody>
      <dsp:txXfrm>
        <a:off x="1809795" y="3527190"/>
        <a:ext cx="5429386" cy="686577"/>
      </dsp:txXfrm>
    </dsp:sp>
    <dsp:sp modelId="{469F51A2-242F-4510-9C9F-64F3747077A4}">
      <dsp:nvSpPr>
        <dsp:cNvPr id="0" name=""/>
        <dsp:cNvSpPr/>
      </dsp:nvSpPr>
      <dsp:spPr>
        <a:xfrm rot="10800000">
          <a:off x="56429" y="2430501"/>
          <a:ext cx="1809795" cy="1056273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713" tIns="92456" rIns="128713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>
              <a:solidFill>
                <a:srgbClr val="FFFFFF"/>
              </a:solidFill>
              <a:latin typeface="Corbel" panose="020B0503020204020204"/>
              <a:ea typeface="+mn-ea"/>
              <a:cs typeface="+mn-cs"/>
            </a:rPr>
            <a:t>Select the pool  assessors based on target sites </a:t>
          </a:r>
          <a:endParaRPr lang="en-US" sz="1300" kern="1200" dirty="0"/>
        </a:p>
      </dsp:txBody>
      <dsp:txXfrm rot="-10800000">
        <a:off x="56429" y="2430501"/>
        <a:ext cx="1809795" cy="686577"/>
      </dsp:txXfrm>
    </dsp:sp>
    <dsp:sp modelId="{DE5990BC-7071-452F-9540-A1E2DF92CFA1}">
      <dsp:nvSpPr>
        <dsp:cNvPr id="0" name=""/>
        <dsp:cNvSpPr/>
      </dsp:nvSpPr>
      <dsp:spPr>
        <a:xfrm>
          <a:off x="1809795" y="2493358"/>
          <a:ext cx="5429386" cy="686577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134" tIns="139700" rIns="110134" bIns="13970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/>
            <a:t>MOH and </a:t>
          </a:r>
          <a:r>
            <a:rPr lang="en-US" sz="1100" kern="1200" dirty="0" err="1"/>
            <a:t>Bummhi</a:t>
          </a:r>
          <a:r>
            <a:rPr lang="en-US" sz="1100" kern="1200" dirty="0"/>
            <a:t>  to prioritize </a:t>
          </a:r>
          <a:r>
            <a:rPr lang="en-US" sz="1100" kern="1200" dirty="0" smtClean="0"/>
            <a:t>sites for </a:t>
          </a:r>
          <a:r>
            <a:rPr lang="en-US" sz="1100" kern="1200" dirty="0" smtClean="0"/>
            <a:t>mentorship </a:t>
          </a:r>
          <a:r>
            <a:rPr lang="en-US" sz="1100" kern="1200" dirty="0" smtClean="0"/>
            <a:t>&amp; assessment  </a:t>
          </a:r>
          <a:endParaRPr lang="en-US" sz="1100" kern="1200" dirty="0"/>
        </a:p>
      </dsp:txBody>
      <dsp:txXfrm>
        <a:off x="1809795" y="2493358"/>
        <a:ext cx="5429386" cy="686577"/>
      </dsp:txXfrm>
    </dsp:sp>
    <dsp:sp modelId="{DC9021DE-5FBF-4807-B690-72E11F491C3F}">
      <dsp:nvSpPr>
        <dsp:cNvPr id="0" name=""/>
        <dsp:cNvSpPr/>
      </dsp:nvSpPr>
      <dsp:spPr>
        <a:xfrm rot="10800000">
          <a:off x="56429" y="1328684"/>
          <a:ext cx="1809795" cy="1056273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713" tIns="92456" rIns="128713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>
              <a:solidFill>
                <a:srgbClr val="FFFFFF"/>
              </a:solidFill>
              <a:latin typeface="Corbel" panose="020B0503020204020204"/>
              <a:ea typeface="+mn-ea"/>
              <a:cs typeface="+mn-cs"/>
            </a:rPr>
            <a:t>Finalize the budget work plan </a:t>
          </a:r>
          <a:endParaRPr lang="en-US" sz="1300" kern="1200" dirty="0"/>
        </a:p>
      </dsp:txBody>
      <dsp:txXfrm rot="-10800000">
        <a:off x="56429" y="1328684"/>
        <a:ext cx="1809795" cy="686577"/>
      </dsp:txXfrm>
    </dsp:sp>
    <dsp:sp modelId="{7A6246E9-1EDF-4F82-A825-9149D5F30118}">
      <dsp:nvSpPr>
        <dsp:cNvPr id="0" name=""/>
        <dsp:cNvSpPr/>
      </dsp:nvSpPr>
      <dsp:spPr>
        <a:xfrm>
          <a:off x="1789923" y="1268972"/>
          <a:ext cx="5429386" cy="686577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134" tIns="139700" rIns="110134" bIns="13970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>
              <a:solidFill>
                <a:schemeClr val="tx1"/>
              </a:solidFill>
              <a:latin typeface="Corbel" panose="020B0503020204020204"/>
              <a:ea typeface="+mn-ea"/>
              <a:cs typeface="+mn-cs"/>
            </a:rPr>
            <a:t>Establish the exact number of target sites </a:t>
          </a:r>
          <a:endParaRPr lang="en-US" sz="1100" kern="1200" dirty="0">
            <a:solidFill>
              <a:schemeClr val="tx1"/>
            </a:solidFill>
          </a:endParaRPr>
        </a:p>
      </dsp:txBody>
      <dsp:txXfrm>
        <a:off x="1789923" y="1268972"/>
        <a:ext cx="5429386" cy="686577"/>
      </dsp:txXfrm>
    </dsp:sp>
    <dsp:sp modelId="{2800F6B8-3AA7-410B-9B78-B21629317EAD}">
      <dsp:nvSpPr>
        <dsp:cNvPr id="0" name=""/>
        <dsp:cNvSpPr/>
      </dsp:nvSpPr>
      <dsp:spPr>
        <a:xfrm rot="10800000">
          <a:off x="85119" y="23281"/>
          <a:ext cx="1809795" cy="1614629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713" tIns="92456" rIns="128713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/>
            <a:t>Engaged University of Botswana </a:t>
          </a:r>
          <a:r>
            <a:rPr lang="en-US" sz="1300" kern="1200" dirty="0" smtClean="0"/>
            <a:t>as certification body   </a:t>
          </a:r>
          <a:endParaRPr lang="en-US" sz="1300" kern="1200" dirty="0"/>
        </a:p>
      </dsp:txBody>
      <dsp:txXfrm rot="-10800000">
        <a:off x="85119" y="23281"/>
        <a:ext cx="1809795" cy="1049509"/>
      </dsp:txXfrm>
    </dsp:sp>
    <dsp:sp modelId="{BE04D2C0-C8AB-441E-9937-91A1EEFE2305}">
      <dsp:nvSpPr>
        <dsp:cNvPr id="0" name=""/>
        <dsp:cNvSpPr/>
      </dsp:nvSpPr>
      <dsp:spPr>
        <a:xfrm>
          <a:off x="1866220" y="0"/>
          <a:ext cx="5316509" cy="1069344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134" tIns="139700" rIns="110134" bIns="13970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RTCQI certification scope of work developed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Workplan developed 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MOU between MOH and UB </a:t>
          </a:r>
          <a:endParaRPr lang="en-US" sz="1100" kern="1200" dirty="0"/>
        </a:p>
      </dsp:txBody>
      <dsp:txXfrm>
        <a:off x="1866220" y="0"/>
        <a:ext cx="5316509" cy="10693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VerticalDownArrowProcess">
  <dgm:title val="Vertical Down Arrow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36"/>
      <dgm:constr type="primFontSz" for="des" forName="parentTextArrow" refType="primFontSz" refFor="des" refForName="parentTextBox" op="equ"/>
      <dgm:constr type="primFontSz" for="des" forName="descendantArrow" val="24"/>
      <dgm:constr type="primFontSz" for="des" forName="descendantArrow" refType="primFontSz" refFor="des" refForName="parentTextArrow" op="lte"/>
      <dgm:constr type="primFontSz" for="des" forName="descendantBox" refType="primFontSz" refFor="des" refForName="parentTextArrow" op="lte"/>
      <dgm:constr type="primFontSz" for="des" forName="descendantBox" refType="primFontSz" refFor="des" refForName="parentTextBox" op="lte"/>
      <dgm:constr type="primFontSz" for="des" forName="descendantArrow" refType="primFontSz" refFor="des" refForName="parentTextBox" op="lte"/>
      <dgm:constr type="primFontSz" for="des" forName="descendantBox" refType="primFontSz" refFor="des" refForName="descendan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Box" refType="w" fact="0.25"/>
              <dgm:constr type="h" for="ch" forName="parentTextBox" refType="h"/>
              <dgm:constr type="t" for="ch" forName="parentTextBox"/>
              <dgm:constr type="w" for="ch" forName="descendantBox" refType="w" fact="0.75"/>
              <dgm:constr type="l" for="ch" forName="descendantBox" refType="w" fact="0.25"/>
              <dgm:constr type="b" for="ch" forName="descendantBox" refType="h"/>
              <dgm:constr type="h" for="ch" forName="descendantBox" refType="h"/>
            </dgm:constrLst>
            <dgm:ruleLst/>
            <dgm:layoutNode name="parentTextBox" styleLbl="alignNode1">
              <dgm:alg type="tx"/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descendantBox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presOf axis="des" ptType="node"/>
              <dgm:ruleLst>
                <dgm:rule type="primFontSz" val="11" fact="NaN" max="NaN"/>
              </dgm:ruleLst>
            </dgm:layoutNod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Arrow" refType="w" fact="0.25"/>
              <dgm:constr type="t" for="ch" forName="parentTextArrow"/>
              <dgm:constr type="h" for="ch" forName="parentTextArrow" refType="h" fact="0.65"/>
              <dgm:constr type="w" for="ch" forName="arrow" refType="w" fact="0.25"/>
              <dgm:constr type="h" for="ch" forName="arrow" refType="h"/>
              <dgm:constr type="l" for="ch" forName="descendantArrow" refType="w" fact="0.25"/>
              <dgm:constr type="w" for="ch" forName="descendantArrow" refType="w" fact="0.75"/>
              <dgm:constr type="b" for="ch" forName="descendantArrow" refType="h" fact="0.65"/>
              <dgm:constr type="h" for="ch" forName="descendantArrow" refType="h" fact="0.65"/>
            </dgm:constrLst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arrow" styleLbl="alignNode1">
              <dgm:alg type="sp"/>
              <dgm:shape xmlns:r="http://schemas.openxmlformats.org/officeDocument/2006/relationships" rot="180" type="upArrowCallout" r:blip="">
                <dgm:adjLst>
                  <dgm:adj idx="1" val="0.05"/>
                  <dgm:adj idx="2" val="0.1"/>
                  <dgm:adj idx="3" val="0.15"/>
                </dgm:adjLst>
              </dgm:shape>
              <dgm:presOf axis="self"/>
              <dgm:constrLst/>
              <dgm:ruleLst/>
            </dgm:layoutNode>
            <dgm:layoutNode name="descendantArrow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ruleLst>
                <dgm:rule type="primFontSz" val="11" fact="NaN" max="NaN"/>
              </dgm:ruleLst>
            </dgm:layoutNod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6/7/layout/VerticalDownArrowProcess">
  <dgm:title val="Vertical Down Arrow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36"/>
      <dgm:constr type="primFontSz" for="des" forName="parentTextArrow" refType="primFontSz" refFor="des" refForName="parentTextBox" op="equ"/>
      <dgm:constr type="primFontSz" for="des" forName="descendantArrow" val="24"/>
      <dgm:constr type="primFontSz" for="des" forName="descendantArrow" refType="primFontSz" refFor="des" refForName="parentTextArrow" op="lte"/>
      <dgm:constr type="primFontSz" for="des" forName="descendantBox" refType="primFontSz" refFor="des" refForName="parentTextArrow" op="lte"/>
      <dgm:constr type="primFontSz" for="des" forName="descendantBox" refType="primFontSz" refFor="des" refForName="parentTextBox" op="lte"/>
      <dgm:constr type="primFontSz" for="des" forName="descendantArrow" refType="primFontSz" refFor="des" refForName="parentTextBox" op="lte"/>
      <dgm:constr type="primFontSz" for="des" forName="descendantBox" refType="primFontSz" refFor="des" refForName="descendan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Box" refType="w" fact="0.25"/>
              <dgm:constr type="h" for="ch" forName="parentTextBox" refType="h"/>
              <dgm:constr type="t" for="ch" forName="parentTextBox"/>
              <dgm:constr type="w" for="ch" forName="descendantBox" refType="w" fact="0.75"/>
              <dgm:constr type="l" for="ch" forName="descendantBox" refType="w" fact="0.25"/>
              <dgm:constr type="b" for="ch" forName="descendantBox" refType="h"/>
              <dgm:constr type="h" for="ch" forName="descendantBox" refType="h"/>
            </dgm:constrLst>
            <dgm:ruleLst/>
            <dgm:layoutNode name="parentTextBox" styleLbl="alignNode1">
              <dgm:alg type="tx"/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descendantBox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presOf axis="des" ptType="node"/>
              <dgm:ruleLst>
                <dgm:rule type="primFontSz" val="11" fact="NaN" max="NaN"/>
              </dgm:ruleLst>
            </dgm:layoutNod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Arrow" refType="w" fact="0.25"/>
              <dgm:constr type="t" for="ch" forName="parentTextArrow"/>
              <dgm:constr type="h" for="ch" forName="parentTextArrow" refType="h" fact="0.65"/>
              <dgm:constr type="w" for="ch" forName="arrow" refType="w" fact="0.25"/>
              <dgm:constr type="h" for="ch" forName="arrow" refType="h"/>
              <dgm:constr type="l" for="ch" forName="descendantArrow" refType="w" fact="0.25"/>
              <dgm:constr type="w" for="ch" forName="descendantArrow" refType="w" fact="0.75"/>
              <dgm:constr type="b" for="ch" forName="descendantArrow" refType="h" fact="0.65"/>
              <dgm:constr type="h" for="ch" forName="descendantArrow" refType="h" fact="0.65"/>
            </dgm:constrLst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arrow" styleLbl="alignNode1">
              <dgm:alg type="sp"/>
              <dgm:shape xmlns:r="http://schemas.openxmlformats.org/officeDocument/2006/relationships" rot="180" type="upArrowCallout" r:blip="">
                <dgm:adjLst>
                  <dgm:adj idx="1" val="0.05"/>
                  <dgm:adj idx="2" val="0.1"/>
                  <dgm:adj idx="3" val="0.15"/>
                </dgm:adjLst>
              </dgm:shape>
              <dgm:presOf axis="self"/>
              <dgm:constrLst/>
              <dgm:ruleLst/>
            </dgm:layoutNode>
            <dgm:layoutNode name="descendantArrow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ruleLst>
                <dgm:rule type="primFontSz" val="11" fact="NaN" max="NaN"/>
              </dgm:ruleLst>
            </dgm:layoutNod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E04FD5-B08D-443E-B095-EDDF9D3E1CCF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7BFF3A-DFA1-4E0C-B778-D09B8BB1B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318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28B6128D-3E58-4044-B009-3FADE3DB9526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BA45115B-A4B9-47D7-B584-F4E7E0E48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8392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6128D-3E58-4044-B009-3FADE3DB9526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5115B-A4B9-47D7-B584-F4E7E0E48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086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6128D-3E58-4044-B009-3FADE3DB9526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5115B-A4B9-47D7-B584-F4E7E0E48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282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6128D-3E58-4044-B009-3FADE3DB9526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5115B-A4B9-47D7-B584-F4E7E0E48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255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6128D-3E58-4044-B009-3FADE3DB9526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5115B-A4B9-47D7-B584-F4E7E0E48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47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6128D-3E58-4044-B009-3FADE3DB9526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5115B-A4B9-47D7-B584-F4E7E0E48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601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6128D-3E58-4044-B009-3FADE3DB9526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5115B-A4B9-47D7-B584-F4E7E0E48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876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6128D-3E58-4044-B009-3FADE3DB9526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5115B-A4B9-47D7-B584-F4E7E0E48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240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6128D-3E58-4044-B009-3FADE3DB9526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5115B-A4B9-47D7-B584-F4E7E0E48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446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6128D-3E58-4044-B009-3FADE3DB9526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BA45115B-A4B9-47D7-B584-F4E7E0E48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151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28B6128D-3E58-4044-B009-3FADE3DB9526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BA45115B-A4B9-47D7-B584-F4E7E0E48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1505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28B6128D-3E58-4044-B009-3FADE3DB9526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BA45115B-A4B9-47D7-B584-F4E7E0E48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797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comments" Target="../comments/comment1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4C68E-B9D3-4263-9024-8D3B7743B4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98103" y="2648932"/>
            <a:ext cx="9304257" cy="2526383"/>
          </a:xfrm>
        </p:spPr>
        <p:txBody>
          <a:bodyPr anchor="b">
            <a:normAutofit fontScale="90000"/>
          </a:bodyPr>
          <a:lstStyle/>
          <a:p>
            <a:pPr algn="l"/>
            <a:r>
              <a:rPr lang="en-US" sz="8900" b="1" dirty="0">
                <a:latin typeface="+mn-lt"/>
              </a:rPr>
              <a:t>Botswana </a:t>
            </a:r>
            <a:r>
              <a:rPr lang="en-US" sz="8900" b="1" dirty="0" smtClean="0">
                <a:latin typeface="+mn-lt"/>
              </a:rPr>
              <a:t/>
            </a:r>
            <a:br>
              <a:rPr lang="en-US" sz="8900" b="1" dirty="0" smtClean="0">
                <a:latin typeface="+mn-lt"/>
              </a:rPr>
            </a:br>
            <a:r>
              <a:rPr lang="en-US" sz="8900" b="1" dirty="0" smtClean="0">
                <a:latin typeface="+mn-lt"/>
              </a:rPr>
              <a:t>RHT Site Certification</a:t>
            </a:r>
            <a:br>
              <a:rPr lang="en-US" sz="8900" b="1" dirty="0" smtClean="0">
                <a:latin typeface="+mn-lt"/>
              </a:rPr>
            </a:br>
            <a:r>
              <a:rPr lang="en-US" sz="3100" b="1" dirty="0" smtClean="0">
                <a:latin typeface="+mn-lt"/>
              </a:rPr>
              <a:t/>
            </a:r>
            <a:br>
              <a:rPr lang="en-US" sz="3100" b="1" dirty="0" smtClean="0">
                <a:latin typeface="+mn-lt"/>
              </a:rPr>
            </a:br>
            <a:r>
              <a:rPr lang="en-US" sz="5300" dirty="0" smtClean="0">
                <a:latin typeface="+mn-lt"/>
              </a:rPr>
              <a:t>The journey to date</a:t>
            </a:r>
            <a:endParaRPr lang="en-US" sz="5300" dirty="0">
              <a:latin typeface="+mn-lt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5984" y="289438"/>
            <a:ext cx="2004907" cy="1388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raphic 5" descr="Footprints outline">
            <a:extLst>
              <a:ext uri="{FF2B5EF4-FFF2-40B4-BE49-F238E27FC236}">
                <a16:creationId xmlns:a16="http://schemas.microsoft.com/office/drawing/2014/main" id="{D91F470C-262D-9CC6-89A4-D3CD667466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rot="1719847">
            <a:off x="844694" y="3454823"/>
            <a:ext cx="1134973" cy="1196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3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C5CD08-76D7-706A-C476-5E98D666F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633" y="263834"/>
            <a:ext cx="3945677" cy="5875259"/>
          </a:xfrm>
          <a:solidFill>
            <a:schemeClr val="tx2">
              <a:lumMod val="10000"/>
              <a:lumOff val="90000"/>
            </a:schemeClr>
          </a:solidFill>
        </p:spPr>
        <p:txBody>
          <a:bodyPr anchor="ctr">
            <a:normAutofit/>
          </a:bodyPr>
          <a:lstStyle/>
          <a:p>
            <a:r>
              <a:rPr lang="en-US" sz="7300" dirty="0"/>
              <a:t>Lessons L</a:t>
            </a:r>
            <a:r>
              <a:rPr lang="en-US" sz="7300" dirty="0" smtClean="0"/>
              <a:t>earnt  </a:t>
            </a:r>
            <a:br>
              <a:rPr lang="en-US" sz="7300" dirty="0" smtClean="0"/>
            </a:br>
            <a:r>
              <a:rPr lang="en-US" sz="6600" dirty="0" smtClean="0"/>
              <a:t/>
            </a:r>
            <a:br>
              <a:rPr lang="en-US" sz="6600" dirty="0" smtClean="0"/>
            </a:br>
            <a:endParaRPr lang="en-US" sz="4400" dirty="0">
              <a:solidFill>
                <a:schemeClr val="tx2"/>
              </a:solidFill>
            </a:endParaRPr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4015224230"/>
              </p:ext>
            </p:extLst>
          </p:nvPr>
        </p:nvGraphicFramePr>
        <p:xfrm>
          <a:off x="4279769" y="622170"/>
          <a:ext cx="7164371" cy="54030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4713400" y="1234911"/>
            <a:ext cx="19042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In-country training of TOTS as SPI-RRT auditors </a:t>
            </a:r>
            <a:endParaRPr lang="en-GB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4817096" y="2770982"/>
            <a:ext cx="19042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Assessment need  for mobile &amp; outreach testing settings </a:t>
            </a:r>
            <a:endParaRPr lang="en-GB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6721311" y="1319753"/>
            <a:ext cx="47228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bg1"/>
                </a:solidFill>
              </a:rPr>
              <a:t>Staff attrition, logistics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bg1"/>
                </a:solidFill>
              </a:rPr>
              <a:t>Need to train more LMTs/TOTs as SPI-RRT auditors  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928701" y="2832537"/>
            <a:ext cx="35114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bg1"/>
                </a:solidFill>
              </a:rPr>
              <a:t>Mobile &amp; Outreach testing by CSOs, IPs significantly increased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bg1"/>
                </a:solidFill>
              </a:rPr>
              <a:t>Need for standardized assessment checklist for testing settings 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13400" y="4534293"/>
            <a:ext cx="15554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Stakeholder engagement &amp; collaboration </a:t>
            </a:r>
            <a:endParaRPr lang="en-GB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6602915" y="4428875"/>
            <a:ext cx="48265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bg1"/>
                </a:solidFill>
              </a:rPr>
              <a:t>Previous challenges with identifying certification body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bg1"/>
                </a:solidFill>
              </a:rPr>
              <a:t>Collaboration resolved previous challenges to site certification </a:t>
            </a:r>
            <a:endParaRPr lang="en-GB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9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C5CD08-76D7-706A-C476-5E98D666F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633" y="263834"/>
            <a:ext cx="3945677" cy="6266439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>
            <a:normAutofit/>
          </a:bodyPr>
          <a:lstStyle/>
          <a:p>
            <a:r>
              <a:rPr lang="en-US" sz="7300" dirty="0" smtClean="0"/>
              <a:t>Way </a:t>
            </a:r>
            <a:r>
              <a:rPr lang="en-US" sz="7300" dirty="0"/>
              <a:t>F</a:t>
            </a:r>
            <a:r>
              <a:rPr lang="en-US" sz="7300" dirty="0" smtClean="0"/>
              <a:t>orward</a:t>
            </a:r>
            <a:r>
              <a:rPr lang="en-US" sz="6600" dirty="0" smtClean="0"/>
              <a:t/>
            </a:r>
            <a:br>
              <a:rPr lang="en-US" sz="6600" dirty="0" smtClean="0"/>
            </a:br>
            <a:r>
              <a:rPr lang="en-US" sz="6600" dirty="0"/>
              <a:t/>
            </a:r>
            <a:br>
              <a:rPr lang="en-US" sz="6600" dirty="0"/>
            </a:br>
            <a:r>
              <a:rPr lang="en-US" sz="4400" dirty="0" smtClean="0">
                <a:solidFill>
                  <a:schemeClr val="tx2"/>
                </a:solidFill>
              </a:rPr>
              <a:t>COP23 Q3 -Q4</a:t>
            </a:r>
            <a:endParaRPr lang="en-US" sz="4400" dirty="0">
              <a:solidFill>
                <a:schemeClr val="tx2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0E4D064-47C4-88C3-4B55-90100416C51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2652779"/>
              </p:ext>
            </p:extLst>
          </p:nvPr>
        </p:nvGraphicFramePr>
        <p:xfrm>
          <a:off x="4648018" y="202301"/>
          <a:ext cx="7239182" cy="64817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81113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57225" y="499532"/>
            <a:ext cx="4697096" cy="5880947"/>
          </a:xfrm>
          <a:solidFill>
            <a:schemeClr val="tx2">
              <a:lumMod val="10000"/>
              <a:lumOff val="90000"/>
            </a:schemeClr>
          </a:solidFill>
        </p:spPr>
        <p:txBody>
          <a:bodyPr/>
          <a:lstStyle/>
          <a:p>
            <a:r>
              <a:rPr lang="en-GB" b="1" dirty="0" smtClean="0"/>
              <a:t>KE A LEBOGA! </a:t>
            </a:r>
            <a:endParaRPr lang="en-GB" b="1" dirty="0"/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7970" y="374841"/>
            <a:ext cx="1663456" cy="1146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57679" y="4934127"/>
            <a:ext cx="1764697" cy="569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7970" y="5048024"/>
            <a:ext cx="2817547" cy="91022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71919" y="2681441"/>
            <a:ext cx="1506905" cy="1006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592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F27CB-2E43-8450-5CD8-1AB3E216B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Outline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5FA488-E6EE-30FB-EFBB-A919D245CD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3600" dirty="0"/>
              <a:t>Overview of country tester certification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600" dirty="0"/>
              <a:t>Structure of certification program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600" dirty="0"/>
              <a:t>National curriculum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600" dirty="0"/>
              <a:t>Tool used for certification data management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600" dirty="0"/>
              <a:t> Lessons </a:t>
            </a:r>
            <a:r>
              <a:rPr lang="en-US" sz="3600" dirty="0" smtClean="0"/>
              <a:t>learnt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781030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A4B0C91-482B-495F-5616-7A6D6522C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919" y="197875"/>
            <a:ext cx="10772775" cy="848500"/>
          </a:xfrm>
        </p:spPr>
        <p:txBody>
          <a:bodyPr/>
          <a:lstStyle/>
          <a:p>
            <a:r>
              <a:rPr lang="en-US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Stepwise Process </a:t>
            </a:r>
            <a:r>
              <a:rPr lang="en-US" dirty="0">
                <a:solidFill>
                  <a:schemeClr val="tx2">
                    <a:lumMod val="50000"/>
                    <a:lumOff val="50000"/>
                  </a:schemeClr>
                </a:solidFill>
              </a:rPr>
              <a:t>to </a:t>
            </a:r>
            <a:r>
              <a:rPr lang="en-US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Certification – 1  </a:t>
            </a:r>
            <a:endParaRPr lang="en-US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9C9CC89-28B2-4A87-6BEC-75330F4FEC7A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001881718"/>
              </p:ext>
            </p:extLst>
          </p:nvPr>
        </p:nvGraphicFramePr>
        <p:xfrm>
          <a:off x="760919" y="1046375"/>
          <a:ext cx="10966025" cy="54864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45207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98" y="461826"/>
            <a:ext cx="10772775" cy="999329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Stepwise Process to Tester Certification - 2</a:t>
            </a:r>
            <a:endParaRPr lang="en-GB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571857946"/>
              </p:ext>
            </p:extLst>
          </p:nvPr>
        </p:nvGraphicFramePr>
        <p:xfrm>
          <a:off x="647798" y="1461155"/>
          <a:ext cx="11274458" cy="46771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47799" y="4986778"/>
            <a:ext cx="10636085" cy="377073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Training of POCT testers (PMTCT lay counsellors, HCWs) 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2498103" y="5506825"/>
            <a:ext cx="8785781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Continuous mentorship &amp; support of testing sites by LMTs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2478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1556" y="745790"/>
            <a:ext cx="7373879" cy="5815236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8195" name="Oval 10"/>
          <p:cNvSpPr>
            <a:spLocks noChangeArrowheads="1"/>
          </p:cNvSpPr>
          <p:nvPr/>
        </p:nvSpPr>
        <p:spPr bwMode="auto">
          <a:xfrm>
            <a:off x="5838655" y="1035422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6" name="Oval 11"/>
          <p:cNvSpPr>
            <a:spLocks noChangeArrowheads="1"/>
          </p:cNvSpPr>
          <p:nvPr/>
        </p:nvSpPr>
        <p:spPr bwMode="auto">
          <a:xfrm>
            <a:off x="3651250" y="5805264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7" name="Oval 12"/>
          <p:cNvSpPr>
            <a:spLocks noChangeArrowheads="1"/>
          </p:cNvSpPr>
          <p:nvPr/>
        </p:nvSpPr>
        <p:spPr bwMode="auto">
          <a:xfrm>
            <a:off x="2480521" y="5059354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8" name="Oval 13"/>
          <p:cNvSpPr>
            <a:spLocks noChangeArrowheads="1"/>
          </p:cNvSpPr>
          <p:nvPr/>
        </p:nvSpPr>
        <p:spPr bwMode="auto">
          <a:xfrm>
            <a:off x="4880248" y="2106555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9" name="Oval 14"/>
          <p:cNvSpPr>
            <a:spLocks noChangeArrowheads="1"/>
          </p:cNvSpPr>
          <p:nvPr/>
        </p:nvSpPr>
        <p:spPr bwMode="auto">
          <a:xfrm>
            <a:off x="6305877" y="2145426"/>
            <a:ext cx="152400" cy="1524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AutoShape 15"/>
          <p:cNvSpPr>
            <a:spLocks noChangeArrowheads="1"/>
          </p:cNvSpPr>
          <p:nvPr/>
        </p:nvSpPr>
        <p:spPr bwMode="auto">
          <a:xfrm>
            <a:off x="6163355" y="4856844"/>
            <a:ext cx="228600" cy="228600"/>
          </a:xfrm>
          <a:prstGeom prst="star5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>
              <a:latin typeface="Times New Roman" pitchFamily="18" charset="0"/>
            </a:endParaRPr>
          </a:p>
        </p:txBody>
      </p:sp>
      <p:sp>
        <p:nvSpPr>
          <p:cNvPr id="8202" name="Oval 20"/>
          <p:cNvSpPr>
            <a:spLocks noChangeArrowheads="1"/>
          </p:cNvSpPr>
          <p:nvPr/>
        </p:nvSpPr>
        <p:spPr bwMode="auto">
          <a:xfrm>
            <a:off x="4800426" y="4023312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3" name="Oval 21"/>
          <p:cNvSpPr>
            <a:spLocks noChangeArrowheads="1"/>
          </p:cNvSpPr>
          <p:nvPr/>
        </p:nvSpPr>
        <p:spPr bwMode="auto">
          <a:xfrm>
            <a:off x="6521537" y="3176085"/>
            <a:ext cx="152400" cy="1524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5" name="Oval 23"/>
          <p:cNvSpPr>
            <a:spLocks noChangeArrowheads="1"/>
          </p:cNvSpPr>
          <p:nvPr/>
        </p:nvSpPr>
        <p:spPr bwMode="auto">
          <a:xfrm>
            <a:off x="6960096" y="2492896"/>
            <a:ext cx="152400" cy="1524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6" name="Oval 24"/>
          <p:cNvSpPr>
            <a:spLocks noChangeArrowheads="1"/>
          </p:cNvSpPr>
          <p:nvPr/>
        </p:nvSpPr>
        <p:spPr bwMode="auto">
          <a:xfrm>
            <a:off x="3855368" y="1057412"/>
            <a:ext cx="152400" cy="1524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7" name="Oval 26"/>
          <p:cNvSpPr>
            <a:spLocks noChangeArrowheads="1"/>
          </p:cNvSpPr>
          <p:nvPr/>
        </p:nvSpPr>
        <p:spPr bwMode="auto">
          <a:xfrm>
            <a:off x="6838528" y="3373725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8" name="Oval 27"/>
          <p:cNvSpPr>
            <a:spLocks noChangeArrowheads="1"/>
          </p:cNvSpPr>
          <p:nvPr/>
        </p:nvSpPr>
        <p:spPr bwMode="auto">
          <a:xfrm>
            <a:off x="6476105" y="4645313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9" name="Oval 29"/>
          <p:cNvSpPr>
            <a:spLocks noChangeArrowheads="1"/>
          </p:cNvSpPr>
          <p:nvPr/>
        </p:nvSpPr>
        <p:spPr bwMode="auto">
          <a:xfrm>
            <a:off x="7636790" y="3166696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10" name="Oval 30"/>
          <p:cNvSpPr>
            <a:spLocks noChangeArrowheads="1"/>
          </p:cNvSpPr>
          <p:nvPr/>
        </p:nvSpPr>
        <p:spPr bwMode="auto">
          <a:xfrm>
            <a:off x="7218464" y="4216896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11" name="Oval 31"/>
          <p:cNvSpPr>
            <a:spLocks noChangeArrowheads="1"/>
          </p:cNvSpPr>
          <p:nvPr/>
        </p:nvSpPr>
        <p:spPr bwMode="auto">
          <a:xfrm>
            <a:off x="7593419" y="2655803"/>
            <a:ext cx="152400" cy="1524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12" name="Oval 20"/>
          <p:cNvSpPr>
            <a:spLocks noChangeArrowheads="1"/>
          </p:cNvSpPr>
          <p:nvPr/>
        </p:nvSpPr>
        <p:spPr bwMode="auto">
          <a:xfrm>
            <a:off x="2632921" y="3523568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13" name="Oval 20"/>
          <p:cNvSpPr>
            <a:spLocks noChangeArrowheads="1"/>
          </p:cNvSpPr>
          <p:nvPr/>
        </p:nvSpPr>
        <p:spPr bwMode="auto">
          <a:xfrm>
            <a:off x="5231903" y="2771775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14" name="Oval 20"/>
          <p:cNvSpPr>
            <a:spLocks noChangeArrowheads="1"/>
          </p:cNvSpPr>
          <p:nvPr/>
        </p:nvSpPr>
        <p:spPr bwMode="auto">
          <a:xfrm>
            <a:off x="5155703" y="5026025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15" name="Oval 20"/>
          <p:cNvSpPr>
            <a:spLocks noChangeArrowheads="1"/>
          </p:cNvSpPr>
          <p:nvPr/>
        </p:nvSpPr>
        <p:spPr bwMode="auto">
          <a:xfrm>
            <a:off x="6032376" y="4569113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16" name="Oval 20"/>
          <p:cNvSpPr>
            <a:spLocks noChangeArrowheads="1"/>
          </p:cNvSpPr>
          <p:nvPr/>
        </p:nvSpPr>
        <p:spPr bwMode="auto">
          <a:xfrm>
            <a:off x="5965753" y="5449376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17" name="Oval 20"/>
          <p:cNvSpPr>
            <a:spLocks noChangeArrowheads="1"/>
          </p:cNvSpPr>
          <p:nvPr/>
        </p:nvSpPr>
        <p:spPr bwMode="auto">
          <a:xfrm>
            <a:off x="5314466" y="5296976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18" name="Rectangle 4"/>
          <p:cNvSpPr>
            <a:spLocks noChangeArrowheads="1"/>
          </p:cNvSpPr>
          <p:nvPr/>
        </p:nvSpPr>
        <p:spPr bwMode="auto">
          <a:xfrm>
            <a:off x="-58544" y="164520"/>
            <a:ext cx="12181840" cy="397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 anchor="ctr"/>
          <a:lstStyle/>
          <a:p>
            <a:pPr algn="ctr">
              <a:lnSpc>
                <a:spcPct val="101415"/>
              </a:lnSpc>
            </a:pPr>
            <a:r>
              <a:rPr lang="en-GB" sz="4800" b="1" dirty="0" smtClean="0">
                <a:solidFill>
                  <a:schemeClr val="accent1"/>
                </a:solidFill>
              </a:rPr>
              <a:t>2024 Lab </a:t>
            </a:r>
            <a:r>
              <a:rPr lang="en-GB" sz="4800" b="1" dirty="0">
                <a:solidFill>
                  <a:schemeClr val="accent1"/>
                </a:solidFill>
              </a:rPr>
              <a:t>Master </a:t>
            </a:r>
            <a:r>
              <a:rPr lang="en-GB" sz="4800" b="1" dirty="0" smtClean="0">
                <a:solidFill>
                  <a:schemeClr val="accent1"/>
                </a:solidFill>
              </a:rPr>
              <a:t>Trainer &amp; Auditor  </a:t>
            </a:r>
            <a:r>
              <a:rPr lang="en-GB" sz="4800" b="1" dirty="0">
                <a:solidFill>
                  <a:schemeClr val="accent1"/>
                </a:solidFill>
              </a:rPr>
              <a:t>distribution </a:t>
            </a:r>
            <a:endParaRPr lang="en-US" sz="4800" b="1" dirty="0">
              <a:solidFill>
                <a:schemeClr val="accent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176120" y="2348880"/>
            <a:ext cx="504056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000" dirty="0" err="1"/>
              <a:t>Nata</a:t>
            </a:r>
            <a:endParaRPr lang="en-ZA" sz="1000" dirty="0"/>
          </a:p>
        </p:txBody>
      </p:sp>
      <p:sp>
        <p:nvSpPr>
          <p:cNvPr id="28" name="Oval 20"/>
          <p:cNvSpPr>
            <a:spLocks noChangeArrowheads="1"/>
          </p:cNvSpPr>
          <p:nvPr/>
        </p:nvSpPr>
        <p:spPr bwMode="auto">
          <a:xfrm>
            <a:off x="3575050" y="3058433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Oval 20"/>
          <p:cNvSpPr>
            <a:spLocks noChangeArrowheads="1"/>
          </p:cNvSpPr>
          <p:nvPr/>
        </p:nvSpPr>
        <p:spPr bwMode="auto">
          <a:xfrm>
            <a:off x="7248128" y="378904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Oval 20"/>
          <p:cNvSpPr>
            <a:spLocks noChangeArrowheads="1"/>
          </p:cNvSpPr>
          <p:nvPr/>
        </p:nvSpPr>
        <p:spPr bwMode="auto">
          <a:xfrm>
            <a:off x="4304434" y="4492913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5591943" y="5661248"/>
            <a:ext cx="733021" cy="23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000" dirty="0" err="1" smtClean="0"/>
              <a:t>Goodhope</a:t>
            </a:r>
            <a:endParaRPr lang="en-ZA" sz="1000" dirty="0"/>
          </a:p>
        </p:txBody>
      </p:sp>
      <p:sp>
        <p:nvSpPr>
          <p:cNvPr id="32" name="Oval 20"/>
          <p:cNvSpPr>
            <a:spLocks noChangeArrowheads="1"/>
          </p:cNvSpPr>
          <p:nvPr/>
        </p:nvSpPr>
        <p:spPr bwMode="auto">
          <a:xfrm>
            <a:off x="5619482" y="5508848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7756376" y="2598370"/>
            <a:ext cx="720080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000" dirty="0" err="1"/>
              <a:t>Masunga</a:t>
            </a:r>
            <a:endParaRPr lang="en-ZA" sz="1000" dirty="0"/>
          </a:p>
        </p:txBody>
      </p:sp>
      <p:sp>
        <p:nvSpPr>
          <p:cNvPr id="34" name="Oval 11"/>
          <p:cNvSpPr>
            <a:spLocks noChangeArrowheads="1"/>
          </p:cNvSpPr>
          <p:nvPr/>
        </p:nvSpPr>
        <p:spPr bwMode="auto">
          <a:xfrm>
            <a:off x="7824192" y="2780928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Oval 11"/>
          <p:cNvSpPr>
            <a:spLocks noChangeArrowheads="1"/>
          </p:cNvSpPr>
          <p:nvPr/>
        </p:nvSpPr>
        <p:spPr bwMode="auto">
          <a:xfrm>
            <a:off x="7680176" y="3933056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Oval 11"/>
          <p:cNvSpPr>
            <a:spLocks noChangeArrowheads="1"/>
          </p:cNvSpPr>
          <p:nvPr/>
        </p:nvSpPr>
        <p:spPr bwMode="auto">
          <a:xfrm>
            <a:off x="7968208" y="4005064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6960096" y="4005064"/>
            <a:ext cx="720080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000" dirty="0"/>
              <a:t>Palapye</a:t>
            </a:r>
          </a:p>
        </p:txBody>
      </p:sp>
      <p:sp>
        <p:nvSpPr>
          <p:cNvPr id="38" name="Rectangle 37"/>
          <p:cNvSpPr/>
          <p:nvPr/>
        </p:nvSpPr>
        <p:spPr>
          <a:xfrm>
            <a:off x="8044408" y="4183067"/>
            <a:ext cx="720080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000" dirty="0" err="1"/>
              <a:t>Sefhare</a:t>
            </a:r>
            <a:endParaRPr lang="en-ZA" sz="1000" dirty="0"/>
          </a:p>
        </p:txBody>
      </p:sp>
      <p:sp>
        <p:nvSpPr>
          <p:cNvPr id="40" name="Oval 11"/>
          <p:cNvSpPr>
            <a:spLocks noChangeArrowheads="1"/>
          </p:cNvSpPr>
          <p:nvPr/>
        </p:nvSpPr>
        <p:spPr bwMode="auto">
          <a:xfrm>
            <a:off x="6153477" y="5162927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9458281" y="3789040"/>
            <a:ext cx="2468764" cy="27719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b="1" dirty="0" smtClean="0">
                <a:solidFill>
                  <a:schemeClr val="tx1"/>
                </a:solidFill>
              </a:rPr>
              <a:t>84 Lab Master trainers</a:t>
            </a:r>
          </a:p>
          <a:p>
            <a:pPr algn="ctr"/>
            <a:r>
              <a:rPr lang="en-ZA" dirty="0" smtClean="0">
                <a:solidFill>
                  <a:schemeClr val="tx1"/>
                </a:solidFill>
              </a:rPr>
              <a:t>Of which are </a:t>
            </a:r>
            <a:r>
              <a:rPr lang="en-ZA" b="1" dirty="0" smtClean="0">
                <a:solidFill>
                  <a:schemeClr val="tx1"/>
                </a:solidFill>
              </a:rPr>
              <a:t>18 SPI-RRT auditors </a:t>
            </a:r>
          </a:p>
          <a:p>
            <a:pPr algn="ctr"/>
            <a:endParaRPr lang="en-ZA" dirty="0" smtClean="0">
              <a:solidFill>
                <a:schemeClr val="tx1"/>
              </a:solidFill>
            </a:endParaRPr>
          </a:p>
          <a:p>
            <a:pPr algn="ctr"/>
            <a:r>
              <a:rPr lang="en-ZA" dirty="0" smtClean="0">
                <a:solidFill>
                  <a:schemeClr val="tx1"/>
                </a:solidFill>
              </a:rPr>
              <a:t>Based at </a:t>
            </a:r>
          </a:p>
          <a:p>
            <a:pPr algn="ctr"/>
            <a:r>
              <a:rPr lang="en-ZA" dirty="0" smtClean="0">
                <a:solidFill>
                  <a:schemeClr val="tx1"/>
                </a:solidFill>
              </a:rPr>
              <a:t>48 government labs </a:t>
            </a:r>
          </a:p>
          <a:p>
            <a:pPr algn="ctr"/>
            <a:r>
              <a:rPr lang="en-ZA" dirty="0" smtClean="0">
                <a:solidFill>
                  <a:schemeClr val="tx1"/>
                </a:solidFill>
              </a:rPr>
              <a:t>1 private lab</a:t>
            </a:r>
          </a:p>
          <a:p>
            <a:pPr algn="ctr"/>
            <a:r>
              <a:rPr lang="en-ZA" dirty="0" smtClean="0">
                <a:solidFill>
                  <a:schemeClr val="tx1"/>
                </a:solidFill>
              </a:rPr>
              <a:t>2 Implementing partners  </a:t>
            </a:r>
            <a:endParaRPr lang="en-ZA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6AE8373-2524-A0F2-C67D-A7CB7CEB472B}"/>
              </a:ext>
            </a:extLst>
          </p:cNvPr>
          <p:cNvSpPr txBox="1"/>
          <p:nvPr/>
        </p:nvSpPr>
        <p:spPr>
          <a:xfrm>
            <a:off x="9341607" y="1497558"/>
            <a:ext cx="24152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Key</a:t>
            </a:r>
            <a:endParaRPr lang="en-US" b="1" dirty="0"/>
          </a:p>
          <a:p>
            <a:r>
              <a:rPr lang="en-US" dirty="0" smtClean="0"/>
              <a:t>Lab Master trainer  </a:t>
            </a:r>
            <a:endParaRPr lang="en-US" dirty="0"/>
          </a:p>
          <a:p>
            <a:r>
              <a:rPr lang="en-US" dirty="0" smtClean="0"/>
              <a:t>SPI-RRT Auditor </a:t>
            </a:r>
          </a:p>
          <a:p>
            <a:r>
              <a:rPr lang="en-US" dirty="0" smtClean="0"/>
              <a:t>BNQAL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Oval 14">
            <a:extLst>
              <a:ext uri="{FF2B5EF4-FFF2-40B4-BE49-F238E27FC236}">
                <a16:creationId xmlns:a16="http://schemas.microsoft.com/office/drawing/2014/main" id="{45417402-F4DB-1198-C8CC-ADE8879234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84914" y="1884987"/>
            <a:ext cx="113385" cy="129618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AutoShape 15">
            <a:extLst>
              <a:ext uri="{FF2B5EF4-FFF2-40B4-BE49-F238E27FC236}">
                <a16:creationId xmlns:a16="http://schemas.microsoft.com/office/drawing/2014/main" id="{A9743A68-102E-091F-CDB9-DC8A946E03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98320" y="2356250"/>
            <a:ext cx="228600" cy="228600"/>
          </a:xfrm>
          <a:prstGeom prst="star5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 dirty="0">
              <a:highlight>
                <a:srgbClr val="FFFF00"/>
              </a:highlight>
              <a:latin typeface="Times New Roman" pitchFamily="18" charset="0"/>
            </a:endParaRPr>
          </a:p>
        </p:txBody>
      </p:sp>
      <p:sp>
        <p:nvSpPr>
          <p:cNvPr id="5" name="Oval 14">
            <a:extLst>
              <a:ext uri="{FF2B5EF4-FFF2-40B4-BE49-F238E27FC236}">
                <a16:creationId xmlns:a16="http://schemas.microsoft.com/office/drawing/2014/main" id="{D3B241C4-061C-7215-A3D2-026854661D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7768" y="1633829"/>
            <a:ext cx="152400" cy="1524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Oval 12"/>
          <p:cNvSpPr>
            <a:spLocks noChangeArrowheads="1"/>
          </p:cNvSpPr>
          <p:nvPr/>
        </p:nvSpPr>
        <p:spPr bwMode="auto">
          <a:xfrm>
            <a:off x="6369137" y="4873625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Oval 23"/>
          <p:cNvSpPr>
            <a:spLocks noChangeArrowheads="1"/>
          </p:cNvSpPr>
          <p:nvPr/>
        </p:nvSpPr>
        <p:spPr bwMode="auto">
          <a:xfrm>
            <a:off x="7167736" y="2173052"/>
            <a:ext cx="152400" cy="144016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Oval 29"/>
          <p:cNvSpPr>
            <a:spLocks noChangeArrowheads="1"/>
          </p:cNvSpPr>
          <p:nvPr/>
        </p:nvSpPr>
        <p:spPr bwMode="auto">
          <a:xfrm>
            <a:off x="8476456" y="3577208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Oval 29"/>
          <p:cNvSpPr>
            <a:spLocks noChangeArrowheads="1"/>
          </p:cNvSpPr>
          <p:nvPr/>
        </p:nvSpPr>
        <p:spPr bwMode="auto">
          <a:xfrm>
            <a:off x="9265406" y="2145426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942768"/>
          </a:xfrm>
        </p:spPr>
        <p:txBody>
          <a:bodyPr/>
          <a:lstStyle/>
          <a:p>
            <a:r>
              <a:rPr lang="en-GB" dirty="0" smtClean="0"/>
              <a:t>National SPI-RRT Performance </a:t>
            </a:r>
            <a:endParaRPr lang="en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11424258"/>
              </p:ext>
            </p:extLst>
          </p:nvPr>
        </p:nvGraphicFramePr>
        <p:xfrm>
          <a:off x="676275" y="1443037"/>
          <a:ext cx="5187197" cy="47786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674372650"/>
              </p:ext>
            </p:extLst>
          </p:nvPr>
        </p:nvGraphicFramePr>
        <p:xfrm>
          <a:off x="6011863" y="1443037"/>
          <a:ext cx="5026925" cy="47786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88708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765D67A-1632-B1BD-68E8-6D65830596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4" y="263952"/>
            <a:ext cx="11201694" cy="1008668"/>
          </a:xfrm>
        </p:spPr>
        <p:txBody>
          <a:bodyPr/>
          <a:lstStyle/>
          <a:p>
            <a:r>
              <a:rPr lang="en-US" dirty="0"/>
              <a:t>Structure of </a:t>
            </a:r>
            <a:r>
              <a:rPr lang="en-US" dirty="0" smtClean="0"/>
              <a:t>Certification </a:t>
            </a:r>
            <a:r>
              <a:rPr lang="en-US" dirty="0"/>
              <a:t>P</a:t>
            </a:r>
            <a:r>
              <a:rPr lang="en-US" dirty="0" smtClean="0"/>
              <a:t>rogram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EE4EB0C-6B06-FB9F-B373-EBEA76FC87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51737" y="1272620"/>
            <a:ext cx="5407181" cy="5269582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Resources 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National </a:t>
            </a:r>
            <a:r>
              <a:rPr lang="en-US" dirty="0"/>
              <a:t>curriculum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Trained  TOT’s </a:t>
            </a:r>
          </a:p>
          <a:p>
            <a:pPr marL="548640" lvl="4" indent="0">
              <a:buNone/>
            </a:pPr>
            <a:r>
              <a:rPr lang="en-US" dirty="0" smtClean="0"/>
              <a:t>SPI-RRT Auditors </a:t>
            </a:r>
          </a:p>
          <a:p>
            <a:pPr marL="548640" lvl="4" indent="0">
              <a:buNone/>
            </a:pPr>
            <a:r>
              <a:rPr lang="en-US" dirty="0" smtClean="0"/>
              <a:t>Lab Master trainers </a:t>
            </a:r>
          </a:p>
          <a:p>
            <a:pPr marL="548640" lvl="4" indent="0">
              <a:buNone/>
            </a:pPr>
            <a:r>
              <a:rPr lang="en-US" dirty="0" smtClean="0"/>
              <a:t>District focal persons  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Training of testers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PT </a:t>
            </a:r>
            <a:r>
              <a:rPr lang="en-US" dirty="0"/>
              <a:t>testing  participation and performance </a:t>
            </a: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Quality control 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</a:t>
            </a:r>
            <a:r>
              <a:rPr lang="en-US" dirty="0" smtClean="0"/>
              <a:t>tandardized </a:t>
            </a:r>
            <a:r>
              <a:rPr lang="en-US" dirty="0"/>
              <a:t>log </a:t>
            </a:r>
            <a:r>
              <a:rPr lang="en-US" dirty="0" smtClean="0"/>
              <a:t>books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Standardized quality assurance tools 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Equipment (timers, thermometers)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011849659"/>
              </p:ext>
            </p:extLst>
          </p:nvPr>
        </p:nvGraphicFramePr>
        <p:xfrm>
          <a:off x="546754" y="1206631"/>
          <a:ext cx="5590095" cy="54675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57170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23BF52-5B94-639D-3C53-6FC8126AB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194" y="791851"/>
            <a:ext cx="10496745" cy="1244339"/>
          </a:xfrm>
        </p:spPr>
        <p:txBody>
          <a:bodyPr>
            <a:normAutofit fontScale="90000"/>
          </a:bodyPr>
          <a:lstStyle/>
          <a:p>
            <a:r>
              <a:rPr lang="en-US" sz="6700" dirty="0" smtClean="0"/>
              <a:t>National curriculum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dirty="0" smtClean="0"/>
              <a:t>Development &amp; Implementation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5385" y="1753386"/>
            <a:ext cx="6611273" cy="490768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134048" y="163859"/>
            <a:ext cx="5057952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200" b="1" dirty="0"/>
              <a:t>National Curriculum Development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1200" dirty="0"/>
              <a:t>All HIV Point of Care testing curriculum is developed by Ministry of Health by the   POCT TWG (Lab) and HTS TWG (Counselling).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1200" dirty="0"/>
              <a:t>TWGs consist of technical advisors and SPI-RRT auditors from stakeholders including implementing partners, PEPFAR agencies </a:t>
            </a:r>
            <a:r>
              <a:rPr lang="en-GB" sz="1200" dirty="0" err="1"/>
              <a:t>ie</a:t>
            </a:r>
            <a:r>
              <a:rPr lang="en-GB" sz="1200" dirty="0"/>
              <a:t>. USAID and CDC, </a:t>
            </a:r>
            <a:r>
              <a:rPr lang="en-GB" sz="1200" dirty="0" smtClean="0"/>
              <a:t>NAPHA</a:t>
            </a:r>
            <a:endParaRPr lang="en-GB" sz="1200" dirty="0"/>
          </a:p>
          <a:p>
            <a:pPr algn="l"/>
            <a:endParaRPr lang="en-GB" sz="1200" b="1" dirty="0"/>
          </a:p>
          <a:p>
            <a:pPr algn="l"/>
            <a:r>
              <a:rPr lang="en-GB" sz="1200" b="1" dirty="0"/>
              <a:t>Laboratory Master Trainers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1200" dirty="0"/>
              <a:t>The laboratory master trainer are lab technologists based at district laboratories and implementing partners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1200" dirty="0"/>
              <a:t>Perform direct observations, corrective actions, support/mentorship visits, monitor stock levels, monitor indicators,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1200" dirty="0"/>
              <a:t>Training HTS providers on testing/laboratory component </a:t>
            </a:r>
          </a:p>
          <a:p>
            <a:pPr algn="l"/>
            <a:endParaRPr lang="en-GB" sz="1200" b="1" dirty="0"/>
          </a:p>
          <a:p>
            <a:pPr algn="l"/>
            <a:r>
              <a:rPr lang="en-GB" sz="1200" b="1" dirty="0"/>
              <a:t>HTS Focal Persons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1200" dirty="0"/>
              <a:t>Program officers at districts who coordinate HTS programming </a:t>
            </a:r>
            <a:r>
              <a:rPr lang="en-GB" sz="1200" dirty="0" smtClean="0"/>
              <a:t>activities </a:t>
            </a:r>
            <a:endParaRPr lang="en-GB" sz="120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1200" dirty="0"/>
              <a:t>Provides technical oversight on counselling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1200" dirty="0"/>
              <a:t>Use curriculum to train HTS on counselling component </a:t>
            </a:r>
          </a:p>
          <a:p>
            <a:pPr algn="l"/>
            <a:endParaRPr lang="en-GB" sz="1200" b="1" dirty="0"/>
          </a:p>
          <a:p>
            <a:pPr algn="l"/>
            <a:r>
              <a:rPr lang="en-GB" sz="1200" b="1" dirty="0"/>
              <a:t>District Monitoring &amp; Evaluation Officers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1200" dirty="0"/>
              <a:t>Monitors reporting by facilities and partners and analyse districts data to report to relevant stake holders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1200" dirty="0"/>
              <a:t>Train HTS providers on HTS electronic Medical Records EMRs such as IPMS, dHIS2, PIMS, ODK</a:t>
            </a:r>
          </a:p>
          <a:p>
            <a:pPr algn="l"/>
            <a:endParaRPr lang="en-GB" sz="1200" b="1" dirty="0"/>
          </a:p>
          <a:p>
            <a:pPr algn="l"/>
            <a:r>
              <a:rPr lang="en-GB" sz="1200" b="1" dirty="0"/>
              <a:t>HTS Providers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1200" dirty="0"/>
              <a:t>HTS providers include; Testers Key Population Peer Outreach Workers, HIVST distributors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1200" dirty="0"/>
              <a:t>Provide education and counselling to clients seeking testing through health talks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sz="1200" b="1" dirty="0"/>
          </a:p>
          <a:p>
            <a:pPr algn="l"/>
            <a:r>
              <a:rPr lang="en-GB" sz="1200" b="1" dirty="0"/>
              <a:t>Community/Clients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1200" dirty="0"/>
              <a:t>Receive information on testing services &amp; ask questions to gain comprehensive understanding</a:t>
            </a:r>
            <a:r>
              <a:rPr lang="en-GB" sz="1200" b="1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57301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06" y="0"/>
            <a:ext cx="10772775" cy="1442301"/>
          </a:xfrm>
        </p:spPr>
        <p:txBody>
          <a:bodyPr/>
          <a:lstStyle/>
          <a:p>
            <a:r>
              <a:rPr lang="en-GB" dirty="0" smtClean="0"/>
              <a:t>Data Management Tools </a:t>
            </a:r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6205" y="1244339"/>
            <a:ext cx="4964311" cy="502448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6142593" y="1442301"/>
            <a:ext cx="4864231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ODK App with SPI-RRT checklist </a:t>
            </a:r>
            <a:r>
              <a:rPr lang="en-GB" sz="2800" dirty="0" smtClean="0"/>
              <a:t>v4.0  </a:t>
            </a:r>
            <a:r>
              <a:rPr lang="en-GB" sz="2800" dirty="0" smtClean="0"/>
              <a:t>configured on tablets and used during audits </a:t>
            </a:r>
          </a:p>
          <a:p>
            <a:endParaRPr lang="en-GB" sz="1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Completed audit data with geo-coordinates is  synced to Cloud Server at National Health Lab  </a:t>
            </a:r>
          </a:p>
          <a:p>
            <a:endParaRPr lang="en-GB" sz="9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Data visualisation on SPI-RRT Dashboard </a:t>
            </a:r>
            <a:endParaRPr lang="en-GB" sz="2800" dirty="0"/>
          </a:p>
          <a:p>
            <a:endParaRPr lang="en-GB" sz="900" dirty="0" smtClean="0"/>
          </a:p>
        </p:txBody>
      </p:sp>
    </p:spTree>
    <p:extLst>
      <p:ext uri="{BB962C8B-B14F-4D97-AF65-F5344CB8AC3E}">
        <p14:creationId xmlns:p14="http://schemas.microsoft.com/office/powerpoint/2010/main" val="787081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etropolitan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TM02900722[[fn=Ion Boardroom]]</Template>
  <TotalTime>1553</TotalTime>
  <Words>775</Words>
  <Application>Microsoft Office PowerPoint</Application>
  <PresentationFormat>Widescreen</PresentationFormat>
  <Paragraphs>147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Corbel</vt:lpstr>
      <vt:lpstr>Times New Roman</vt:lpstr>
      <vt:lpstr>Metropolitan</vt:lpstr>
      <vt:lpstr>Botswana  RHT Site Certification  The journey to date</vt:lpstr>
      <vt:lpstr>Outline</vt:lpstr>
      <vt:lpstr>Stepwise Process to Certification – 1  </vt:lpstr>
      <vt:lpstr>Stepwise Process to Tester Certification - 2</vt:lpstr>
      <vt:lpstr>PowerPoint Presentation</vt:lpstr>
      <vt:lpstr>National SPI-RRT Performance </vt:lpstr>
      <vt:lpstr>Structure of Certification Program</vt:lpstr>
      <vt:lpstr>National curriculum Development &amp; Implementation   </vt:lpstr>
      <vt:lpstr>Data Management Tools </vt:lpstr>
      <vt:lpstr>Lessons Learnt    </vt:lpstr>
      <vt:lpstr>Way Forward  COP23 Q3 -Q4</vt:lpstr>
      <vt:lpstr>KE A LEBOGA!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BNQAL 2009 to date….</dc:title>
  <dc:creator>Tebogo Bothate-Lesetedi</dc:creator>
  <cp:lastModifiedBy>Letang</cp:lastModifiedBy>
  <cp:revision>60</cp:revision>
  <dcterms:created xsi:type="dcterms:W3CDTF">2024-05-22T13:27:28Z</dcterms:created>
  <dcterms:modified xsi:type="dcterms:W3CDTF">2024-06-06T06:10:20Z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8af03ff0-41c5-4c41-b55e-fabb8fae94be_Enabled">
    <vt:lpwstr>true</vt:lpwstr>
  </property>
  <property fmtid="{D5CDD505-2E9C-101B-9397-08002B2CF9AE}" pid="3" name="MSIP_Label_8af03ff0-41c5-4c41-b55e-fabb8fae94be_SetDate">
    <vt:lpwstr>2024-05-22T14:07:08Z</vt:lpwstr>
  </property>
  <property fmtid="{D5CDD505-2E9C-101B-9397-08002B2CF9AE}" pid="4" name="MSIP_Label_8af03ff0-41c5-4c41-b55e-fabb8fae94be_Method">
    <vt:lpwstr>Privileged</vt:lpwstr>
  </property>
  <property fmtid="{D5CDD505-2E9C-101B-9397-08002B2CF9AE}" pid="5" name="MSIP_Label_8af03ff0-41c5-4c41-b55e-fabb8fae94be_Name">
    <vt:lpwstr>8af03ff0-41c5-4c41-b55e-fabb8fae94be</vt:lpwstr>
  </property>
  <property fmtid="{D5CDD505-2E9C-101B-9397-08002B2CF9AE}" pid="6" name="MSIP_Label_8af03ff0-41c5-4c41-b55e-fabb8fae94be_SiteId">
    <vt:lpwstr>9ce70869-60db-44fd-abe8-d2767077fc8f</vt:lpwstr>
  </property>
  <property fmtid="{D5CDD505-2E9C-101B-9397-08002B2CF9AE}" pid="7" name="MSIP_Label_8af03ff0-41c5-4c41-b55e-fabb8fae94be_ActionId">
    <vt:lpwstr>0898a935-287b-48d9-b65b-76b6ce1e1016</vt:lpwstr>
  </property>
  <property fmtid="{D5CDD505-2E9C-101B-9397-08002B2CF9AE}" pid="8" name="MSIP_Label_8af03ff0-41c5-4c41-b55e-fabb8fae94be_ContentBits">
    <vt:lpwstr>0</vt:lpwstr>
  </property>
</Properties>
</file>